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257" r:id="rId4"/>
    <p:sldId id="259" r:id="rId5"/>
    <p:sldId id="262" r:id="rId6"/>
    <p:sldId id="261" r:id="rId7"/>
    <p:sldId id="263" r:id="rId8"/>
    <p:sldId id="258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80" r:id="rId20"/>
    <p:sldId id="279" r:id="rId21"/>
    <p:sldId id="281" r:id="rId22"/>
    <p:sldId id="282" r:id="rId23"/>
    <p:sldId id="283" r:id="rId24"/>
    <p:sldId id="285" r:id="rId25"/>
    <p:sldId id="286" r:id="rId26"/>
    <p:sldId id="288" r:id="rId27"/>
    <p:sldId id="289" r:id="rId28"/>
    <p:sldId id="290" r:id="rId29"/>
    <p:sldId id="291" r:id="rId30"/>
    <p:sldId id="287" r:id="rId31"/>
    <p:sldId id="284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46634-968B-41A7-8759-5E092820B44F}" v="48" dt="2023-10-12T04:49:44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성규[ 학부재학 / 건축사회환경공학부 ]" userId="2234f6f6-f281-47b9-a0c7-6b7b925593d2" providerId="ADAL" clId="{32A46634-968B-41A7-8759-5E092820B44F}"/>
    <pc:docChg chg="custSel modSld">
      <pc:chgData name="이성규[ 학부재학 / 건축사회환경공학부 ]" userId="2234f6f6-f281-47b9-a0c7-6b7b925593d2" providerId="ADAL" clId="{32A46634-968B-41A7-8759-5E092820B44F}" dt="2023-10-12T04:56:32.152" v="39" actId="478"/>
      <pc:docMkLst>
        <pc:docMk/>
      </pc:docMkLst>
      <pc:sldChg chg="delSp mod">
        <pc:chgData name="이성규[ 학부재학 / 건축사회환경공학부 ]" userId="2234f6f6-f281-47b9-a0c7-6b7b925593d2" providerId="ADAL" clId="{32A46634-968B-41A7-8759-5E092820B44F}" dt="2023-10-12T04:54:57.844" v="0" actId="478"/>
        <pc:sldMkLst>
          <pc:docMk/>
          <pc:sldMk cId="0" sldId="257"/>
        </pc:sldMkLst>
        <pc:picChg chg="del">
          <ac:chgData name="이성규[ 학부재학 / 건축사회환경공학부 ]" userId="2234f6f6-f281-47b9-a0c7-6b7b925593d2" providerId="ADAL" clId="{32A46634-968B-41A7-8759-5E092820B44F}" dt="2023-10-12T04:54:57.844" v="0" actId="478"/>
          <ac:picMkLst>
            <pc:docMk/>
            <pc:sldMk cId="0" sldId="257"/>
            <ac:picMk id="38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11.253" v="5" actId="478"/>
        <pc:sldMkLst>
          <pc:docMk/>
          <pc:sldMk cId="0" sldId="258"/>
        </pc:sldMkLst>
        <pc:picChg chg="del">
          <ac:chgData name="이성규[ 학부재학 / 건축사회환경공학부 ]" userId="2234f6f6-f281-47b9-a0c7-6b7b925593d2" providerId="ADAL" clId="{32A46634-968B-41A7-8759-5E092820B44F}" dt="2023-10-12T04:55:11.253" v="5" actId="478"/>
          <ac:picMkLst>
            <pc:docMk/>
            <pc:sldMk cId="0" sldId="258"/>
            <ac:picMk id="29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00.716" v="1" actId="478"/>
        <pc:sldMkLst>
          <pc:docMk/>
          <pc:sldMk cId="0" sldId="259"/>
        </pc:sldMkLst>
        <pc:picChg chg="del">
          <ac:chgData name="이성규[ 학부재학 / 건축사회환경공학부 ]" userId="2234f6f6-f281-47b9-a0c7-6b7b925593d2" providerId="ADAL" clId="{32A46634-968B-41A7-8759-5E092820B44F}" dt="2023-10-12T04:55:00.716" v="1" actId="478"/>
          <ac:picMkLst>
            <pc:docMk/>
            <pc:sldMk cId="0" sldId="259"/>
            <ac:picMk id="71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06.132" v="3" actId="478"/>
        <pc:sldMkLst>
          <pc:docMk/>
          <pc:sldMk cId="0" sldId="261"/>
        </pc:sldMkLst>
        <pc:picChg chg="del">
          <ac:chgData name="이성규[ 학부재학 / 건축사회환경공학부 ]" userId="2234f6f6-f281-47b9-a0c7-6b7b925593d2" providerId="ADAL" clId="{32A46634-968B-41A7-8759-5E092820B44F}" dt="2023-10-12T04:55:06.132" v="3" actId="478"/>
          <ac:picMkLst>
            <pc:docMk/>
            <pc:sldMk cId="0" sldId="261"/>
            <ac:picMk id="11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02.773" v="2" actId="478"/>
        <pc:sldMkLst>
          <pc:docMk/>
          <pc:sldMk cId="0" sldId="262"/>
        </pc:sldMkLst>
        <pc:picChg chg="del">
          <ac:chgData name="이성규[ 학부재학 / 건축사회환경공학부 ]" userId="2234f6f6-f281-47b9-a0c7-6b7b925593d2" providerId="ADAL" clId="{32A46634-968B-41A7-8759-5E092820B44F}" dt="2023-10-12T04:55:02.773" v="2" actId="478"/>
          <ac:picMkLst>
            <pc:docMk/>
            <pc:sldMk cId="0" sldId="262"/>
            <ac:picMk id="11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08.634" v="4" actId="478"/>
        <pc:sldMkLst>
          <pc:docMk/>
          <pc:sldMk cId="0" sldId="263"/>
        </pc:sldMkLst>
        <pc:picChg chg="del">
          <ac:chgData name="이성규[ 학부재학 / 건축사회환경공학부 ]" userId="2234f6f6-f281-47b9-a0c7-6b7b925593d2" providerId="ADAL" clId="{32A46634-968B-41A7-8759-5E092820B44F}" dt="2023-10-12T04:55:08.634" v="4" actId="478"/>
          <ac:picMkLst>
            <pc:docMk/>
            <pc:sldMk cId="0" sldId="263"/>
            <ac:picMk id="6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13.828" v="6" actId="478"/>
        <pc:sldMkLst>
          <pc:docMk/>
          <pc:sldMk cId="0" sldId="266"/>
        </pc:sldMkLst>
        <pc:picChg chg="del">
          <ac:chgData name="이성규[ 학부재학 / 건축사회환경공학부 ]" userId="2234f6f6-f281-47b9-a0c7-6b7b925593d2" providerId="ADAL" clId="{32A46634-968B-41A7-8759-5E092820B44F}" dt="2023-10-12T04:55:13.828" v="6" actId="478"/>
          <ac:picMkLst>
            <pc:docMk/>
            <pc:sldMk cId="0" sldId="266"/>
            <ac:picMk id="13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16.014" v="7" actId="478"/>
        <pc:sldMkLst>
          <pc:docMk/>
          <pc:sldMk cId="0" sldId="267"/>
        </pc:sldMkLst>
        <pc:picChg chg="del">
          <ac:chgData name="이성규[ 학부재학 / 건축사회환경공학부 ]" userId="2234f6f6-f281-47b9-a0c7-6b7b925593d2" providerId="ADAL" clId="{32A46634-968B-41A7-8759-5E092820B44F}" dt="2023-10-12T04:55:16.014" v="7" actId="478"/>
          <ac:picMkLst>
            <pc:docMk/>
            <pc:sldMk cId="0" sldId="267"/>
            <ac:picMk id="10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18.209" v="8" actId="478"/>
        <pc:sldMkLst>
          <pc:docMk/>
          <pc:sldMk cId="0" sldId="268"/>
        </pc:sldMkLst>
        <pc:picChg chg="del">
          <ac:chgData name="이성규[ 학부재학 / 건축사회환경공학부 ]" userId="2234f6f6-f281-47b9-a0c7-6b7b925593d2" providerId="ADAL" clId="{32A46634-968B-41A7-8759-5E092820B44F}" dt="2023-10-12T04:55:18.209" v="8" actId="478"/>
          <ac:picMkLst>
            <pc:docMk/>
            <pc:sldMk cId="0" sldId="268"/>
            <ac:picMk id="19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20.352" v="9" actId="478"/>
        <pc:sldMkLst>
          <pc:docMk/>
          <pc:sldMk cId="0" sldId="269"/>
        </pc:sldMkLst>
        <pc:picChg chg="del">
          <ac:chgData name="이성규[ 학부재학 / 건축사회환경공학부 ]" userId="2234f6f6-f281-47b9-a0c7-6b7b925593d2" providerId="ADAL" clId="{32A46634-968B-41A7-8759-5E092820B44F}" dt="2023-10-12T04:55:20.352" v="9" actId="478"/>
          <ac:picMkLst>
            <pc:docMk/>
            <pc:sldMk cId="0" sldId="269"/>
            <ac:picMk id="14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22.815" v="10" actId="478"/>
        <pc:sldMkLst>
          <pc:docMk/>
          <pc:sldMk cId="0" sldId="270"/>
        </pc:sldMkLst>
        <pc:picChg chg="del">
          <ac:chgData name="이성규[ 학부재학 / 건축사회환경공학부 ]" userId="2234f6f6-f281-47b9-a0c7-6b7b925593d2" providerId="ADAL" clId="{32A46634-968B-41A7-8759-5E092820B44F}" dt="2023-10-12T04:55:22.815" v="10" actId="478"/>
          <ac:picMkLst>
            <pc:docMk/>
            <pc:sldMk cId="0" sldId="270"/>
            <ac:picMk id="16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24.561" v="11" actId="478"/>
        <pc:sldMkLst>
          <pc:docMk/>
          <pc:sldMk cId="0" sldId="271"/>
        </pc:sldMkLst>
        <pc:picChg chg="del">
          <ac:chgData name="이성규[ 학부재학 / 건축사회환경공학부 ]" userId="2234f6f6-f281-47b9-a0c7-6b7b925593d2" providerId="ADAL" clId="{32A46634-968B-41A7-8759-5E092820B44F}" dt="2023-10-12T04:55:24.561" v="11" actId="478"/>
          <ac:picMkLst>
            <pc:docMk/>
            <pc:sldMk cId="0" sldId="271"/>
            <ac:picMk id="18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27.236" v="12" actId="478"/>
        <pc:sldMkLst>
          <pc:docMk/>
          <pc:sldMk cId="0" sldId="272"/>
        </pc:sldMkLst>
        <pc:picChg chg="del">
          <ac:chgData name="이성규[ 학부재학 / 건축사회환경공학부 ]" userId="2234f6f6-f281-47b9-a0c7-6b7b925593d2" providerId="ADAL" clId="{32A46634-968B-41A7-8759-5E092820B44F}" dt="2023-10-12T04:55:27.236" v="12" actId="478"/>
          <ac:picMkLst>
            <pc:docMk/>
            <pc:sldMk cId="0" sldId="272"/>
            <ac:picMk id="18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29.329" v="13" actId="478"/>
        <pc:sldMkLst>
          <pc:docMk/>
          <pc:sldMk cId="0" sldId="273"/>
        </pc:sldMkLst>
        <pc:picChg chg="del">
          <ac:chgData name="이성규[ 학부재학 / 건축사회환경공학부 ]" userId="2234f6f6-f281-47b9-a0c7-6b7b925593d2" providerId="ADAL" clId="{32A46634-968B-41A7-8759-5E092820B44F}" dt="2023-10-12T04:55:29.329" v="13" actId="478"/>
          <ac:picMkLst>
            <pc:docMk/>
            <pc:sldMk cId="0" sldId="273"/>
            <ac:picMk id="16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31.627" v="14" actId="478"/>
        <pc:sldMkLst>
          <pc:docMk/>
          <pc:sldMk cId="0" sldId="276"/>
        </pc:sldMkLst>
        <pc:picChg chg="del">
          <ac:chgData name="이성규[ 학부재학 / 건축사회환경공학부 ]" userId="2234f6f6-f281-47b9-a0c7-6b7b925593d2" providerId="ADAL" clId="{32A46634-968B-41A7-8759-5E092820B44F}" dt="2023-10-12T04:55:31.627" v="14" actId="478"/>
          <ac:picMkLst>
            <pc:docMk/>
            <pc:sldMk cId="0" sldId="276"/>
            <ac:picMk id="79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33.476" v="15" actId="478"/>
        <pc:sldMkLst>
          <pc:docMk/>
          <pc:sldMk cId="0" sldId="277"/>
        </pc:sldMkLst>
        <pc:picChg chg="del">
          <ac:chgData name="이성규[ 학부재학 / 건축사회환경공학부 ]" userId="2234f6f6-f281-47b9-a0c7-6b7b925593d2" providerId="ADAL" clId="{32A46634-968B-41A7-8759-5E092820B44F}" dt="2023-10-12T04:55:33.476" v="15" actId="478"/>
          <ac:picMkLst>
            <pc:docMk/>
            <pc:sldMk cId="0" sldId="277"/>
            <ac:picMk id="16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39.540" v="16" actId="478"/>
        <pc:sldMkLst>
          <pc:docMk/>
          <pc:sldMk cId="0" sldId="279"/>
        </pc:sldMkLst>
        <pc:picChg chg="del">
          <ac:chgData name="이성규[ 학부재학 / 건축사회환경공학부 ]" userId="2234f6f6-f281-47b9-a0c7-6b7b925593d2" providerId="ADAL" clId="{32A46634-968B-41A7-8759-5E092820B44F}" dt="2023-10-12T04:55:39.540" v="16" actId="478"/>
          <ac:picMkLst>
            <pc:docMk/>
            <pc:sldMk cId="0" sldId="279"/>
            <ac:picMk id="9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41.556" v="17" actId="478"/>
        <pc:sldMkLst>
          <pc:docMk/>
          <pc:sldMk cId="0" sldId="281"/>
        </pc:sldMkLst>
        <pc:picChg chg="del">
          <ac:chgData name="이성규[ 학부재학 / 건축사회환경공학부 ]" userId="2234f6f6-f281-47b9-a0c7-6b7b925593d2" providerId="ADAL" clId="{32A46634-968B-41A7-8759-5E092820B44F}" dt="2023-10-12T04:55:41.556" v="17" actId="478"/>
          <ac:picMkLst>
            <pc:docMk/>
            <pc:sldMk cId="0" sldId="281"/>
            <ac:picMk id="29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43.634" v="18" actId="478"/>
        <pc:sldMkLst>
          <pc:docMk/>
          <pc:sldMk cId="0" sldId="282"/>
        </pc:sldMkLst>
        <pc:picChg chg="del">
          <ac:chgData name="이성규[ 학부재학 / 건축사회환경공학부 ]" userId="2234f6f6-f281-47b9-a0c7-6b7b925593d2" providerId="ADAL" clId="{32A46634-968B-41A7-8759-5E092820B44F}" dt="2023-10-12T04:55:43.634" v="18" actId="478"/>
          <ac:picMkLst>
            <pc:docMk/>
            <pc:sldMk cId="0" sldId="282"/>
            <ac:picMk id="26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46.639" v="19" actId="478"/>
        <pc:sldMkLst>
          <pc:docMk/>
          <pc:sldMk cId="0" sldId="283"/>
        </pc:sldMkLst>
        <pc:picChg chg="del">
          <ac:chgData name="이성규[ 학부재학 / 건축사회환경공학부 ]" userId="2234f6f6-f281-47b9-a0c7-6b7b925593d2" providerId="ADAL" clId="{32A46634-968B-41A7-8759-5E092820B44F}" dt="2023-10-12T04:55:46.639" v="19" actId="478"/>
          <ac:picMkLst>
            <pc:docMk/>
            <pc:sldMk cId="0" sldId="283"/>
            <ac:picMk id="29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03.439" v="27" actId="478"/>
        <pc:sldMkLst>
          <pc:docMk/>
          <pc:sldMk cId="0" sldId="284"/>
        </pc:sldMkLst>
        <pc:picChg chg="del">
          <ac:chgData name="이성규[ 학부재학 / 건축사회환경공학부 ]" userId="2234f6f6-f281-47b9-a0c7-6b7b925593d2" providerId="ADAL" clId="{32A46634-968B-41A7-8759-5E092820B44F}" dt="2023-10-12T04:56:03.439" v="27" actId="478"/>
          <ac:picMkLst>
            <pc:docMk/>
            <pc:sldMk cId="0" sldId="284"/>
            <ac:picMk id="27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48.443" v="20" actId="478"/>
        <pc:sldMkLst>
          <pc:docMk/>
          <pc:sldMk cId="0" sldId="285"/>
        </pc:sldMkLst>
        <pc:picChg chg="del">
          <ac:chgData name="이성규[ 학부재학 / 건축사회환경공학부 ]" userId="2234f6f6-f281-47b9-a0c7-6b7b925593d2" providerId="ADAL" clId="{32A46634-968B-41A7-8759-5E092820B44F}" dt="2023-10-12T04:55:48.443" v="20" actId="478"/>
          <ac:picMkLst>
            <pc:docMk/>
            <pc:sldMk cId="0" sldId="285"/>
            <ac:picMk id="34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50.773" v="21" actId="478"/>
        <pc:sldMkLst>
          <pc:docMk/>
          <pc:sldMk cId="0" sldId="286"/>
        </pc:sldMkLst>
        <pc:picChg chg="del">
          <ac:chgData name="이성규[ 학부재학 / 건축사회환경공학부 ]" userId="2234f6f6-f281-47b9-a0c7-6b7b925593d2" providerId="ADAL" clId="{32A46634-968B-41A7-8759-5E092820B44F}" dt="2023-10-12T04:55:50.773" v="21" actId="478"/>
          <ac:picMkLst>
            <pc:docMk/>
            <pc:sldMk cId="0" sldId="286"/>
            <ac:picMk id="16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00.910" v="26" actId="478"/>
        <pc:sldMkLst>
          <pc:docMk/>
          <pc:sldMk cId="0" sldId="287"/>
        </pc:sldMkLst>
        <pc:picChg chg="del">
          <ac:chgData name="이성규[ 학부재학 / 건축사회환경공학부 ]" userId="2234f6f6-f281-47b9-a0c7-6b7b925593d2" providerId="ADAL" clId="{32A46634-968B-41A7-8759-5E092820B44F}" dt="2023-10-12T04:56:00.910" v="26" actId="478"/>
          <ac:picMkLst>
            <pc:docMk/>
            <pc:sldMk cId="0" sldId="287"/>
            <ac:picMk id="13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52.383" v="22" actId="478"/>
        <pc:sldMkLst>
          <pc:docMk/>
          <pc:sldMk cId="0" sldId="288"/>
        </pc:sldMkLst>
        <pc:picChg chg="del">
          <ac:chgData name="이성규[ 학부재학 / 건축사회환경공학부 ]" userId="2234f6f6-f281-47b9-a0c7-6b7b925593d2" providerId="ADAL" clId="{32A46634-968B-41A7-8759-5E092820B44F}" dt="2023-10-12T04:55:52.383" v="22" actId="478"/>
          <ac:picMkLst>
            <pc:docMk/>
            <pc:sldMk cId="0" sldId="288"/>
            <ac:picMk id="30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54.286" v="23" actId="478"/>
        <pc:sldMkLst>
          <pc:docMk/>
          <pc:sldMk cId="0" sldId="289"/>
        </pc:sldMkLst>
        <pc:picChg chg="del">
          <ac:chgData name="이성규[ 학부재학 / 건축사회환경공학부 ]" userId="2234f6f6-f281-47b9-a0c7-6b7b925593d2" providerId="ADAL" clId="{32A46634-968B-41A7-8759-5E092820B44F}" dt="2023-10-12T04:55:54.286" v="23" actId="478"/>
          <ac:picMkLst>
            <pc:docMk/>
            <pc:sldMk cId="0" sldId="289"/>
            <ac:picMk id="27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56.262" v="24" actId="478"/>
        <pc:sldMkLst>
          <pc:docMk/>
          <pc:sldMk cId="0" sldId="290"/>
        </pc:sldMkLst>
        <pc:picChg chg="del">
          <ac:chgData name="이성규[ 학부재학 / 건축사회환경공학부 ]" userId="2234f6f6-f281-47b9-a0c7-6b7b925593d2" providerId="ADAL" clId="{32A46634-968B-41A7-8759-5E092820B44F}" dt="2023-10-12T04:55:56.262" v="24" actId="478"/>
          <ac:picMkLst>
            <pc:docMk/>
            <pc:sldMk cId="0" sldId="290"/>
            <ac:picMk id="24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5:58.426" v="25" actId="478"/>
        <pc:sldMkLst>
          <pc:docMk/>
          <pc:sldMk cId="0" sldId="291"/>
        </pc:sldMkLst>
        <pc:picChg chg="del">
          <ac:chgData name="이성규[ 학부재학 / 건축사회환경공학부 ]" userId="2234f6f6-f281-47b9-a0c7-6b7b925593d2" providerId="ADAL" clId="{32A46634-968B-41A7-8759-5E092820B44F}" dt="2023-10-12T04:55:58.426" v="25" actId="478"/>
          <ac:picMkLst>
            <pc:docMk/>
            <pc:sldMk cId="0" sldId="291"/>
            <ac:picMk id="21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06.168" v="28" actId="478"/>
        <pc:sldMkLst>
          <pc:docMk/>
          <pc:sldMk cId="0" sldId="292"/>
        </pc:sldMkLst>
        <pc:picChg chg="del">
          <ac:chgData name="이성규[ 학부재학 / 건축사회환경공학부 ]" userId="2234f6f6-f281-47b9-a0c7-6b7b925593d2" providerId="ADAL" clId="{32A46634-968B-41A7-8759-5E092820B44F}" dt="2023-10-12T04:56:06.168" v="28" actId="478"/>
          <ac:picMkLst>
            <pc:docMk/>
            <pc:sldMk cId="0" sldId="292"/>
            <ac:picMk id="10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10.141" v="29" actId="478"/>
        <pc:sldMkLst>
          <pc:docMk/>
          <pc:sldMk cId="0" sldId="293"/>
        </pc:sldMkLst>
        <pc:picChg chg="del">
          <ac:chgData name="이성규[ 학부재학 / 건축사회환경공학부 ]" userId="2234f6f6-f281-47b9-a0c7-6b7b925593d2" providerId="ADAL" clId="{32A46634-968B-41A7-8759-5E092820B44F}" dt="2023-10-12T04:56:10.141" v="29" actId="478"/>
          <ac:picMkLst>
            <pc:docMk/>
            <pc:sldMk cId="0" sldId="293"/>
            <ac:picMk id="12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12.164" v="30" actId="478"/>
        <pc:sldMkLst>
          <pc:docMk/>
          <pc:sldMk cId="0" sldId="294"/>
        </pc:sldMkLst>
        <pc:picChg chg="del">
          <ac:chgData name="이성규[ 학부재학 / 건축사회환경공학부 ]" userId="2234f6f6-f281-47b9-a0c7-6b7b925593d2" providerId="ADAL" clId="{32A46634-968B-41A7-8759-5E092820B44F}" dt="2023-10-12T04:56:12.164" v="30" actId="478"/>
          <ac:picMkLst>
            <pc:docMk/>
            <pc:sldMk cId="0" sldId="294"/>
            <ac:picMk id="11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14.240" v="31" actId="478"/>
        <pc:sldMkLst>
          <pc:docMk/>
          <pc:sldMk cId="0" sldId="295"/>
        </pc:sldMkLst>
        <pc:picChg chg="del">
          <ac:chgData name="이성규[ 학부재학 / 건축사회환경공학부 ]" userId="2234f6f6-f281-47b9-a0c7-6b7b925593d2" providerId="ADAL" clId="{32A46634-968B-41A7-8759-5E092820B44F}" dt="2023-10-12T04:56:14.240" v="31" actId="478"/>
          <ac:picMkLst>
            <pc:docMk/>
            <pc:sldMk cId="0" sldId="295"/>
            <ac:picMk id="11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16.527" v="32" actId="478"/>
        <pc:sldMkLst>
          <pc:docMk/>
          <pc:sldMk cId="0" sldId="296"/>
        </pc:sldMkLst>
        <pc:picChg chg="del">
          <ac:chgData name="이성규[ 학부재학 / 건축사회환경공학부 ]" userId="2234f6f6-f281-47b9-a0c7-6b7b925593d2" providerId="ADAL" clId="{32A46634-968B-41A7-8759-5E092820B44F}" dt="2023-10-12T04:56:16.527" v="32" actId="478"/>
          <ac:picMkLst>
            <pc:docMk/>
            <pc:sldMk cId="0" sldId="296"/>
            <ac:picMk id="14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18.565" v="33" actId="478"/>
        <pc:sldMkLst>
          <pc:docMk/>
          <pc:sldMk cId="0" sldId="297"/>
        </pc:sldMkLst>
        <pc:picChg chg="del">
          <ac:chgData name="이성규[ 학부재학 / 건축사회환경공학부 ]" userId="2234f6f6-f281-47b9-a0c7-6b7b925593d2" providerId="ADAL" clId="{32A46634-968B-41A7-8759-5E092820B44F}" dt="2023-10-12T04:56:18.565" v="33" actId="478"/>
          <ac:picMkLst>
            <pc:docMk/>
            <pc:sldMk cId="0" sldId="297"/>
            <ac:picMk id="12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21.691" v="34" actId="478"/>
        <pc:sldMkLst>
          <pc:docMk/>
          <pc:sldMk cId="0" sldId="298"/>
        </pc:sldMkLst>
        <pc:picChg chg="del">
          <ac:chgData name="이성규[ 학부재학 / 건축사회환경공학부 ]" userId="2234f6f6-f281-47b9-a0c7-6b7b925593d2" providerId="ADAL" clId="{32A46634-968B-41A7-8759-5E092820B44F}" dt="2023-10-12T04:56:21.691" v="34" actId="478"/>
          <ac:picMkLst>
            <pc:docMk/>
            <pc:sldMk cId="0" sldId="298"/>
            <ac:picMk id="15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23.290" v="35" actId="478"/>
        <pc:sldMkLst>
          <pc:docMk/>
          <pc:sldMk cId="0" sldId="299"/>
        </pc:sldMkLst>
        <pc:picChg chg="del">
          <ac:chgData name="이성규[ 학부재학 / 건축사회환경공학부 ]" userId="2234f6f6-f281-47b9-a0c7-6b7b925593d2" providerId="ADAL" clId="{32A46634-968B-41A7-8759-5E092820B44F}" dt="2023-10-12T04:56:23.290" v="35" actId="478"/>
          <ac:picMkLst>
            <pc:docMk/>
            <pc:sldMk cId="0" sldId="299"/>
            <ac:picMk id="15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25.744" v="36" actId="478"/>
        <pc:sldMkLst>
          <pc:docMk/>
          <pc:sldMk cId="0" sldId="300"/>
        </pc:sldMkLst>
        <pc:picChg chg="del">
          <ac:chgData name="이성규[ 학부재학 / 건축사회환경공학부 ]" userId="2234f6f6-f281-47b9-a0c7-6b7b925593d2" providerId="ADAL" clId="{32A46634-968B-41A7-8759-5E092820B44F}" dt="2023-10-12T04:56:25.744" v="36" actId="478"/>
          <ac:picMkLst>
            <pc:docMk/>
            <pc:sldMk cId="0" sldId="300"/>
            <ac:picMk id="15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27.264" v="37" actId="478"/>
        <pc:sldMkLst>
          <pc:docMk/>
          <pc:sldMk cId="0" sldId="301"/>
        </pc:sldMkLst>
        <pc:picChg chg="del">
          <ac:chgData name="이성규[ 학부재학 / 건축사회환경공학부 ]" userId="2234f6f6-f281-47b9-a0c7-6b7b925593d2" providerId="ADAL" clId="{32A46634-968B-41A7-8759-5E092820B44F}" dt="2023-10-12T04:56:27.264" v="37" actId="478"/>
          <ac:picMkLst>
            <pc:docMk/>
            <pc:sldMk cId="0" sldId="301"/>
            <ac:picMk id="15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28.923" v="38" actId="478"/>
        <pc:sldMkLst>
          <pc:docMk/>
          <pc:sldMk cId="0" sldId="302"/>
        </pc:sldMkLst>
        <pc:picChg chg="del">
          <ac:chgData name="이성규[ 학부재학 / 건축사회환경공학부 ]" userId="2234f6f6-f281-47b9-a0c7-6b7b925593d2" providerId="ADAL" clId="{32A46634-968B-41A7-8759-5E092820B44F}" dt="2023-10-12T04:56:28.923" v="38" actId="478"/>
          <ac:picMkLst>
            <pc:docMk/>
            <pc:sldMk cId="0" sldId="302"/>
            <ac:picMk id="15" creationId="{00000000-0000-0000-0000-000000000000}"/>
          </ac:picMkLst>
        </pc:picChg>
      </pc:sldChg>
      <pc:sldChg chg="delSp mod">
        <pc:chgData name="이성규[ 학부재학 / 건축사회환경공학부 ]" userId="2234f6f6-f281-47b9-a0c7-6b7b925593d2" providerId="ADAL" clId="{32A46634-968B-41A7-8759-5E092820B44F}" dt="2023-10-12T04:56:32.152" v="39" actId="478"/>
        <pc:sldMkLst>
          <pc:docMk/>
          <pc:sldMk cId="0" sldId="303"/>
        </pc:sldMkLst>
        <pc:picChg chg="del">
          <ac:chgData name="이성규[ 학부재학 / 건축사회환경공학부 ]" userId="2234f6f6-f281-47b9-a0c7-6b7b925593d2" providerId="ADAL" clId="{32A46634-968B-41A7-8759-5E092820B44F}" dt="2023-10-12T04:56:32.152" v="39" actId="478"/>
          <ac:picMkLst>
            <pc:docMk/>
            <pc:sldMk cId="0" sldId="303"/>
            <ac:picMk id="15" creationId="{00000000-0000-0000-0000-000000000000}"/>
          </ac:picMkLst>
        </pc:picChg>
      </pc:sldChg>
    </pc:docChg>
  </pc:docChgLst>
  <pc:docChgLst>
    <pc:chgData name="이성규[ 학부휴학 / 건축사회환경공학부 ]" userId="2234f6f6-f281-47b9-a0c7-6b7b925593d2" providerId="ADAL" clId="{32A46634-968B-41A7-8759-5E092820B44F}"/>
    <pc:docChg chg="undo custSel addSld delSld modSld sldOrd">
      <pc:chgData name="이성규[ 학부휴학 / 건축사회환경공학부 ]" userId="2234f6f6-f281-47b9-a0c7-6b7b925593d2" providerId="ADAL" clId="{32A46634-968B-41A7-8759-5E092820B44F}" dt="2023-10-12T04:50:01.191" v="546"/>
      <pc:docMkLst>
        <pc:docMk/>
      </pc:docMkLst>
      <pc:sldChg chg="addSp delSp modSp mod">
        <pc:chgData name="이성규[ 학부휴학 / 건축사회환경공학부 ]" userId="2234f6f6-f281-47b9-a0c7-6b7b925593d2" providerId="ADAL" clId="{32A46634-968B-41A7-8759-5E092820B44F}" dt="2023-10-12T04:50:01.191" v="546"/>
        <pc:sldMkLst>
          <pc:docMk/>
          <pc:sldMk cId="0" sldId="256"/>
        </pc:sldMkLst>
        <pc:spChg chg="add del mod">
          <ac:chgData name="이성규[ 학부휴학 / 건축사회환경공학부 ]" userId="2234f6f6-f281-47b9-a0c7-6b7b925593d2" providerId="ADAL" clId="{32A46634-968B-41A7-8759-5E092820B44F}" dt="2023-10-12T04:50:01.191" v="546"/>
          <ac:spMkLst>
            <pc:docMk/>
            <pc:sldMk cId="0" sldId="256"/>
            <ac:spMk id="2" creationId="{4874DFB5-F344-49F2-D5BA-7DEFBD0E054C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9:37.311" v="533" actId="20577"/>
        <pc:sldMkLst>
          <pc:docMk/>
          <pc:sldMk cId="0" sldId="257"/>
        </pc:sldMkLst>
        <pc:spChg chg="add mod">
          <ac:chgData name="이성규[ 학부휴학 / 건축사회환경공학부 ]" userId="2234f6f6-f281-47b9-a0c7-6b7b925593d2" providerId="ADAL" clId="{32A46634-968B-41A7-8759-5E092820B44F}" dt="2023-10-12T04:49:37.311" v="533" actId="20577"/>
          <ac:spMkLst>
            <pc:docMk/>
            <pc:sldMk cId="0" sldId="257"/>
            <ac:spMk id="3" creationId="{EA1BD355-10BC-E979-A3D7-07C19DE4BD86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9:07.075" v="519" actId="20577"/>
        <pc:sldMkLst>
          <pc:docMk/>
          <pc:sldMk cId="0" sldId="258"/>
        </pc:sldMkLst>
        <pc:spChg chg="add mod">
          <ac:chgData name="이성규[ 학부휴학 / 건축사회환경공학부 ]" userId="2234f6f6-f281-47b9-a0c7-6b7b925593d2" providerId="ADAL" clId="{32A46634-968B-41A7-8759-5E092820B44F}" dt="2023-10-12T04:49:07.075" v="519" actId="20577"/>
          <ac:spMkLst>
            <pc:docMk/>
            <pc:sldMk cId="0" sldId="258"/>
            <ac:spMk id="2" creationId="{D562FD4A-FC9D-A3BA-7332-6249662A5771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9:32.659" v="531" actId="20577"/>
        <pc:sldMkLst>
          <pc:docMk/>
          <pc:sldMk cId="0" sldId="259"/>
        </pc:sldMkLst>
        <pc:spChg chg="add mod">
          <ac:chgData name="이성규[ 학부휴학 / 건축사회환경공학부 ]" userId="2234f6f6-f281-47b9-a0c7-6b7b925593d2" providerId="ADAL" clId="{32A46634-968B-41A7-8759-5E092820B44F}" dt="2023-10-12T04:49:32.659" v="531" actId="20577"/>
          <ac:spMkLst>
            <pc:docMk/>
            <pc:sldMk cId="0" sldId="259"/>
            <ac:spMk id="2" creationId="{3E521B5A-35FC-79FC-CBAF-98874F9DD4AA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9:24.555" v="527" actId="20577"/>
        <pc:sldMkLst>
          <pc:docMk/>
          <pc:sldMk cId="0" sldId="261"/>
        </pc:sldMkLst>
        <pc:spChg chg="add mod">
          <ac:chgData name="이성규[ 학부휴학 / 건축사회환경공학부 ]" userId="2234f6f6-f281-47b9-a0c7-6b7b925593d2" providerId="ADAL" clId="{32A46634-968B-41A7-8759-5E092820B44F}" dt="2023-10-12T04:49:16.509" v="525" actId="20577"/>
          <ac:spMkLst>
            <pc:docMk/>
            <pc:sldMk cId="0" sldId="261"/>
            <ac:spMk id="3" creationId="{88C7363C-10C7-FD1F-4238-D74293862884}"/>
          </ac:spMkLst>
        </pc:spChg>
        <pc:spChg chg="add mod">
          <ac:chgData name="이성규[ 학부휴학 / 건축사회환경공학부 ]" userId="2234f6f6-f281-47b9-a0c7-6b7b925593d2" providerId="ADAL" clId="{32A46634-968B-41A7-8759-5E092820B44F}" dt="2023-10-12T04:49:24.555" v="527" actId="20577"/>
          <ac:spMkLst>
            <pc:docMk/>
            <pc:sldMk cId="0" sldId="261"/>
            <ac:spMk id="5" creationId="{52848F6B-AC67-05FD-1F9F-A551D5C96340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9:29.074" v="529" actId="20577"/>
        <pc:sldMkLst>
          <pc:docMk/>
          <pc:sldMk cId="0" sldId="262"/>
        </pc:sldMkLst>
        <pc:spChg chg="add mod">
          <ac:chgData name="이성규[ 학부휴학 / 건축사회환경공학부 ]" userId="2234f6f6-f281-47b9-a0c7-6b7b925593d2" providerId="ADAL" clId="{32A46634-968B-41A7-8759-5E092820B44F}" dt="2023-10-12T04:49:29.074" v="529" actId="20577"/>
          <ac:spMkLst>
            <pc:docMk/>
            <pc:sldMk cId="0" sldId="262"/>
            <ac:spMk id="3" creationId="{1294730E-FC57-7D63-9A0C-2C8B22C73FCC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9:13.203" v="523" actId="20577"/>
        <pc:sldMkLst>
          <pc:docMk/>
          <pc:sldMk cId="0" sldId="263"/>
        </pc:sldMkLst>
        <pc:spChg chg="add mod">
          <ac:chgData name="이성규[ 학부휴학 / 건축사회환경공학부 ]" userId="2234f6f6-f281-47b9-a0c7-6b7b925593d2" providerId="ADAL" clId="{32A46634-968B-41A7-8759-5E092820B44F}" dt="2023-10-12T04:49:13.203" v="523" actId="20577"/>
          <ac:spMkLst>
            <pc:docMk/>
            <pc:sldMk cId="0" sldId="263"/>
            <ac:spMk id="2" creationId="{604364C5-5F82-3F2D-6119-7712811BADDF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9:03.153" v="517" actId="20577"/>
        <pc:sldMkLst>
          <pc:docMk/>
          <pc:sldMk cId="0" sldId="266"/>
        </pc:sldMkLst>
        <pc:spChg chg="add mod">
          <ac:chgData name="이성규[ 학부휴학 / 건축사회환경공학부 ]" userId="2234f6f6-f281-47b9-a0c7-6b7b925593d2" providerId="ADAL" clId="{32A46634-968B-41A7-8759-5E092820B44F}" dt="2023-10-12T04:49:03.153" v="517" actId="20577"/>
          <ac:spMkLst>
            <pc:docMk/>
            <pc:sldMk cId="0" sldId="266"/>
            <ac:spMk id="2" creationId="{674F89CB-524A-64DF-7B36-2E0D87E74DA4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58.422" v="515" actId="20577"/>
        <pc:sldMkLst>
          <pc:docMk/>
          <pc:sldMk cId="0" sldId="267"/>
        </pc:sldMkLst>
        <pc:spChg chg="add mod">
          <ac:chgData name="이성규[ 학부휴학 / 건축사회환경공학부 ]" userId="2234f6f6-f281-47b9-a0c7-6b7b925593d2" providerId="ADAL" clId="{32A46634-968B-41A7-8759-5E092820B44F}" dt="2023-10-12T04:48:58.422" v="515" actId="20577"/>
          <ac:spMkLst>
            <pc:docMk/>
            <pc:sldMk cId="0" sldId="267"/>
            <ac:spMk id="2" creationId="{2B155A54-EF72-FCAF-FD05-7F778F5719DC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55.440" v="512" actId="20577"/>
        <pc:sldMkLst>
          <pc:docMk/>
          <pc:sldMk cId="0" sldId="268"/>
        </pc:sldMkLst>
        <pc:spChg chg="add mod">
          <ac:chgData name="이성규[ 학부휴학 / 건축사회환경공학부 ]" userId="2234f6f6-f281-47b9-a0c7-6b7b925593d2" providerId="ADAL" clId="{32A46634-968B-41A7-8759-5E092820B44F}" dt="2023-10-12T04:48:55.440" v="512" actId="20577"/>
          <ac:spMkLst>
            <pc:docMk/>
            <pc:sldMk cId="0" sldId="268"/>
            <ac:spMk id="2" creationId="{FB76C0DF-652F-5B0B-6B71-A36AE11EE7FA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50.457" v="509" actId="20577"/>
        <pc:sldMkLst>
          <pc:docMk/>
          <pc:sldMk cId="0" sldId="269"/>
        </pc:sldMkLst>
        <pc:spChg chg="add mod">
          <ac:chgData name="이성규[ 학부휴학 / 건축사회환경공학부 ]" userId="2234f6f6-f281-47b9-a0c7-6b7b925593d2" providerId="ADAL" clId="{32A46634-968B-41A7-8759-5E092820B44F}" dt="2023-10-12T04:48:50.457" v="509" actId="20577"/>
          <ac:spMkLst>
            <pc:docMk/>
            <pc:sldMk cId="0" sldId="269"/>
            <ac:spMk id="2" creationId="{5CA46A59-0E3F-03AF-6082-6F8631DB46D1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47.558" v="506" actId="20577"/>
        <pc:sldMkLst>
          <pc:docMk/>
          <pc:sldMk cId="0" sldId="270"/>
        </pc:sldMkLst>
        <pc:spChg chg="add mod">
          <ac:chgData name="이성규[ 학부휴학 / 건축사회환경공학부 ]" userId="2234f6f6-f281-47b9-a0c7-6b7b925593d2" providerId="ADAL" clId="{32A46634-968B-41A7-8759-5E092820B44F}" dt="2023-10-12T04:48:47.558" v="506" actId="20577"/>
          <ac:spMkLst>
            <pc:docMk/>
            <pc:sldMk cId="0" sldId="270"/>
            <ac:spMk id="2" creationId="{4161B219-C4A7-A9DB-7374-24AF8621728D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43.488" v="503" actId="20577"/>
        <pc:sldMkLst>
          <pc:docMk/>
          <pc:sldMk cId="0" sldId="271"/>
        </pc:sldMkLst>
        <pc:spChg chg="add mod">
          <ac:chgData name="이성규[ 학부휴학 / 건축사회환경공학부 ]" userId="2234f6f6-f281-47b9-a0c7-6b7b925593d2" providerId="ADAL" clId="{32A46634-968B-41A7-8759-5E092820B44F}" dt="2023-10-12T04:48:43.488" v="503" actId="20577"/>
          <ac:spMkLst>
            <pc:docMk/>
            <pc:sldMk cId="0" sldId="271"/>
            <ac:spMk id="2" creationId="{0515337E-BD0C-3BA2-EAFA-A2327BB986EB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38.790" v="496" actId="20577"/>
        <pc:sldMkLst>
          <pc:docMk/>
          <pc:sldMk cId="0" sldId="272"/>
        </pc:sldMkLst>
        <pc:spChg chg="add mod">
          <ac:chgData name="이성규[ 학부휴학 / 건축사회환경공학부 ]" userId="2234f6f6-f281-47b9-a0c7-6b7b925593d2" providerId="ADAL" clId="{32A46634-968B-41A7-8759-5E092820B44F}" dt="2023-10-12T04:48:38.790" v="496" actId="20577"/>
          <ac:spMkLst>
            <pc:docMk/>
            <pc:sldMk cId="0" sldId="272"/>
            <ac:spMk id="2" creationId="{EFC9C1A4-B513-BD82-F6AB-E7BFB1C905B5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33.621" v="493" actId="20577"/>
        <pc:sldMkLst>
          <pc:docMk/>
          <pc:sldMk cId="0" sldId="273"/>
        </pc:sldMkLst>
        <pc:spChg chg="add mod">
          <ac:chgData name="이성규[ 학부휴학 / 건축사회환경공학부 ]" userId="2234f6f6-f281-47b9-a0c7-6b7b925593d2" providerId="ADAL" clId="{32A46634-968B-41A7-8759-5E092820B44F}" dt="2023-10-12T04:48:33.621" v="493" actId="20577"/>
          <ac:spMkLst>
            <pc:docMk/>
            <pc:sldMk cId="0" sldId="273"/>
            <ac:spMk id="2" creationId="{611F7FBD-A964-B8E7-6372-60C3CA361796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27.906" v="490" actId="20577"/>
        <pc:sldMkLst>
          <pc:docMk/>
          <pc:sldMk cId="0" sldId="276"/>
        </pc:sldMkLst>
        <pc:spChg chg="add mod">
          <ac:chgData name="이성규[ 학부휴학 / 건축사회환경공학부 ]" userId="2234f6f6-f281-47b9-a0c7-6b7b925593d2" providerId="ADAL" clId="{32A46634-968B-41A7-8759-5E092820B44F}" dt="2023-10-12T04:48:27.906" v="490" actId="20577"/>
          <ac:spMkLst>
            <pc:docMk/>
            <pc:sldMk cId="0" sldId="276"/>
            <ac:spMk id="2" creationId="{B4EDE4A3-6DC5-A836-0C2F-D03F64FEC525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24.139" v="487" actId="20577"/>
        <pc:sldMkLst>
          <pc:docMk/>
          <pc:sldMk cId="0" sldId="277"/>
        </pc:sldMkLst>
        <pc:spChg chg="add mod">
          <ac:chgData name="이성규[ 학부휴학 / 건축사회환경공학부 ]" userId="2234f6f6-f281-47b9-a0c7-6b7b925593d2" providerId="ADAL" clId="{32A46634-968B-41A7-8759-5E092820B44F}" dt="2023-10-12T04:48:24.139" v="487" actId="20577"/>
          <ac:spMkLst>
            <pc:docMk/>
            <pc:sldMk cId="0" sldId="277"/>
            <ac:spMk id="2" creationId="{44C108A4-DB8C-D174-6D20-AD0F4697946E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16.225" v="481" actId="20577"/>
        <pc:sldMkLst>
          <pc:docMk/>
          <pc:sldMk cId="0" sldId="279"/>
        </pc:sldMkLst>
        <pc:spChg chg="add mod">
          <ac:chgData name="이성규[ 학부휴학 / 건축사회환경공학부 ]" userId="2234f6f6-f281-47b9-a0c7-6b7b925593d2" providerId="ADAL" clId="{32A46634-968B-41A7-8759-5E092820B44F}" dt="2023-10-12T04:48:16.225" v="481" actId="20577"/>
          <ac:spMkLst>
            <pc:docMk/>
            <pc:sldMk cId="0" sldId="279"/>
            <ac:spMk id="2" creationId="{96A1FBD9-4CDB-30FB-05BC-E5356F9B0097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20.313" v="484" actId="20577"/>
        <pc:sldMkLst>
          <pc:docMk/>
          <pc:sldMk cId="0" sldId="280"/>
        </pc:sldMkLst>
        <pc:spChg chg="add mod">
          <ac:chgData name="이성규[ 학부휴학 / 건축사회환경공학부 ]" userId="2234f6f6-f281-47b9-a0c7-6b7b925593d2" providerId="ADAL" clId="{32A46634-968B-41A7-8759-5E092820B44F}" dt="2023-10-12T04:48:20.313" v="484" actId="20577"/>
          <ac:spMkLst>
            <pc:docMk/>
            <pc:sldMk cId="0" sldId="280"/>
            <ac:spMk id="5" creationId="{1452229C-B283-E57C-457A-C2790EAD89B9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11.486" v="478" actId="20577"/>
        <pc:sldMkLst>
          <pc:docMk/>
          <pc:sldMk cId="0" sldId="281"/>
        </pc:sldMkLst>
        <pc:spChg chg="add mod">
          <ac:chgData name="이성규[ 학부휴학 / 건축사회환경공학부 ]" userId="2234f6f6-f281-47b9-a0c7-6b7b925593d2" providerId="ADAL" clId="{32A46634-968B-41A7-8759-5E092820B44F}" dt="2023-10-12T04:48:11.486" v="478" actId="20577"/>
          <ac:spMkLst>
            <pc:docMk/>
            <pc:sldMk cId="0" sldId="281"/>
            <ac:spMk id="2" creationId="{0A12DDCD-C589-BB21-1E8B-A3B682E2EDB9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8:03.823" v="475" actId="20577"/>
        <pc:sldMkLst>
          <pc:docMk/>
          <pc:sldMk cId="0" sldId="282"/>
        </pc:sldMkLst>
        <pc:spChg chg="add mod">
          <ac:chgData name="이성규[ 학부휴학 / 건축사회환경공학부 ]" userId="2234f6f6-f281-47b9-a0c7-6b7b925593d2" providerId="ADAL" clId="{32A46634-968B-41A7-8759-5E092820B44F}" dt="2023-10-12T04:48:03.823" v="475" actId="20577"/>
          <ac:spMkLst>
            <pc:docMk/>
            <pc:sldMk cId="0" sldId="282"/>
            <ac:spMk id="2" creationId="{2CF40B40-6267-50BF-810E-B30A9311A2E3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59.925" v="472" actId="20577"/>
        <pc:sldMkLst>
          <pc:docMk/>
          <pc:sldMk cId="0" sldId="283"/>
        </pc:sldMkLst>
        <pc:spChg chg="add mod">
          <ac:chgData name="이성규[ 학부휴학 / 건축사회환경공학부 ]" userId="2234f6f6-f281-47b9-a0c7-6b7b925593d2" providerId="ADAL" clId="{32A46634-968B-41A7-8759-5E092820B44F}" dt="2023-10-12T04:47:59.925" v="472" actId="20577"/>
          <ac:spMkLst>
            <pc:docMk/>
            <pc:sldMk cId="0" sldId="283"/>
            <ac:spMk id="2" creationId="{6482C165-AE49-33AC-B86C-4203ADBFFADF}"/>
          </ac:spMkLst>
        </pc:spChg>
      </pc:sldChg>
      <pc:sldChg chg="addSp delSp modSp add mod ord">
        <pc:chgData name="이성규[ 학부휴학 / 건축사회환경공학부 ]" userId="2234f6f6-f281-47b9-a0c7-6b7b925593d2" providerId="ADAL" clId="{32A46634-968B-41A7-8759-5E092820B44F}" dt="2023-10-12T04:47:23.765" v="448" actId="20577"/>
        <pc:sldMkLst>
          <pc:docMk/>
          <pc:sldMk cId="0" sldId="284"/>
        </pc:sldMkLst>
        <pc:spChg chg="add mod">
          <ac:chgData name="이성규[ 학부휴학 / 건축사회환경공학부 ]" userId="2234f6f6-f281-47b9-a0c7-6b7b925593d2" providerId="ADAL" clId="{32A46634-968B-41A7-8759-5E092820B44F}" dt="2023-10-12T04:47:23.765" v="448" actId="20577"/>
          <ac:spMkLst>
            <pc:docMk/>
            <pc:sldMk cId="0" sldId="284"/>
            <ac:spMk id="2" creationId="{1F16EC35-5BFF-6BE8-1990-7AAD2E4F96F1}"/>
          </ac:spMkLst>
        </pc:spChg>
        <pc:spChg chg="add mod">
          <ac:chgData name="이성규[ 학부휴학 / 건축사회환경공학부 ]" userId="2234f6f6-f281-47b9-a0c7-6b7b925593d2" providerId="ADAL" clId="{32A46634-968B-41A7-8759-5E092820B44F}" dt="2023-10-12T04:23:37.773" v="189" actId="20577"/>
          <ac:spMkLst>
            <pc:docMk/>
            <pc:sldMk cId="0" sldId="284"/>
            <ac:spMk id="7" creationId="{D4616777-E74E-1472-CE02-D2062A7C4591}"/>
          </ac:spMkLst>
        </pc:spChg>
        <pc:picChg chg="del">
          <ac:chgData name="이성규[ 학부휴학 / 건축사회환경공학부 ]" userId="2234f6f6-f281-47b9-a0c7-6b7b925593d2" providerId="ADAL" clId="{32A46634-968B-41A7-8759-5E092820B44F}" dt="2023-10-12T04:15:52.789" v="3" actId="478"/>
          <ac:picMkLst>
            <pc:docMk/>
            <pc:sldMk cId="0" sldId="284"/>
            <ac:picMk id="2" creationId="{2603B449-0C65-4765-4B28-AC5534A37246}"/>
          </ac:picMkLst>
        </pc:picChg>
        <pc:picChg chg="add mod">
          <ac:chgData name="이성규[ 학부휴학 / 건축사회환경공학부 ]" userId="2234f6f6-f281-47b9-a0c7-6b7b925593d2" providerId="ADAL" clId="{32A46634-968B-41A7-8759-5E092820B44F}" dt="2023-10-12T04:15:52.999" v="4"/>
          <ac:picMkLst>
            <pc:docMk/>
            <pc:sldMk cId="0" sldId="284"/>
            <ac:picMk id="4" creationId="{5F7AB875-BB01-B645-AEDE-17225A727E86}"/>
          </ac:picMkLst>
        </pc:picChg>
        <pc:picChg chg="del">
          <ac:chgData name="이성규[ 학부휴학 / 건축사회환경공학부 ]" userId="2234f6f6-f281-47b9-a0c7-6b7b925593d2" providerId="ADAL" clId="{32A46634-968B-41A7-8759-5E092820B44F}" dt="2023-10-12T04:15:55.119" v="5" actId="478"/>
          <ac:picMkLst>
            <pc:docMk/>
            <pc:sldMk cId="0" sldId="284"/>
            <ac:picMk id="26" creationId="{00000000-0000-0000-0000-000000000000}"/>
          </ac:picMkLst>
        </pc:picChg>
      </pc:sldChg>
      <pc:sldChg chg="addSp modSp mod">
        <pc:chgData name="이성규[ 학부휴학 / 건축사회환경공학부 ]" userId="2234f6f6-f281-47b9-a0c7-6b7b925593d2" providerId="ADAL" clId="{32A46634-968B-41A7-8759-5E092820B44F}" dt="2023-10-12T04:47:56.824" v="469" actId="20577"/>
        <pc:sldMkLst>
          <pc:docMk/>
          <pc:sldMk cId="0" sldId="285"/>
        </pc:sldMkLst>
        <pc:spChg chg="add mod">
          <ac:chgData name="이성규[ 학부휴학 / 건축사회환경공학부 ]" userId="2234f6f6-f281-47b9-a0c7-6b7b925593d2" providerId="ADAL" clId="{32A46634-968B-41A7-8759-5E092820B44F}" dt="2023-10-12T04:47:56.824" v="469" actId="20577"/>
          <ac:spMkLst>
            <pc:docMk/>
            <pc:sldMk cId="0" sldId="285"/>
            <ac:spMk id="2" creationId="{43479B04-4002-EA88-D5D4-5ECE2667AFAB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52.910" v="466" actId="20577"/>
        <pc:sldMkLst>
          <pc:docMk/>
          <pc:sldMk cId="0" sldId="286"/>
        </pc:sldMkLst>
        <pc:spChg chg="add mod">
          <ac:chgData name="이성규[ 학부휴학 / 건축사회환경공학부 ]" userId="2234f6f6-f281-47b9-a0c7-6b7b925593d2" providerId="ADAL" clId="{32A46634-968B-41A7-8759-5E092820B44F}" dt="2023-10-12T04:47:52.910" v="466" actId="20577"/>
          <ac:spMkLst>
            <pc:docMk/>
            <pc:sldMk cId="0" sldId="286"/>
            <ac:spMk id="2" creationId="{4323C855-AEB3-4602-7B47-918847897787}"/>
          </ac:spMkLst>
        </pc:spChg>
      </pc:sldChg>
      <pc:sldChg chg="addSp modSp mod ord">
        <pc:chgData name="이성규[ 학부휴학 / 건축사회환경공학부 ]" userId="2234f6f6-f281-47b9-a0c7-6b7b925593d2" providerId="ADAL" clId="{32A46634-968B-41A7-8759-5E092820B44F}" dt="2023-10-12T04:47:28.996" v="451" actId="20577"/>
        <pc:sldMkLst>
          <pc:docMk/>
          <pc:sldMk cId="0" sldId="287"/>
        </pc:sldMkLst>
        <pc:spChg chg="mod">
          <ac:chgData name="이성규[ 학부휴학 / 건축사회환경공학부 ]" userId="2234f6f6-f281-47b9-a0c7-6b7b925593d2" providerId="ADAL" clId="{32A46634-968B-41A7-8759-5E092820B44F}" dt="2023-10-12T04:30:31.180" v="327" actId="20577"/>
          <ac:spMkLst>
            <pc:docMk/>
            <pc:sldMk cId="0" sldId="287"/>
            <ac:spMk id="2" creationId="{033A7D62-0582-4B8D-75BA-3AF75D526AE9}"/>
          </ac:spMkLst>
        </pc:spChg>
        <pc:spChg chg="add mod">
          <ac:chgData name="이성규[ 학부휴학 / 건축사회환경공학부 ]" userId="2234f6f6-f281-47b9-a0c7-6b7b925593d2" providerId="ADAL" clId="{32A46634-968B-41A7-8759-5E092820B44F}" dt="2023-10-12T04:47:28.996" v="451" actId="20577"/>
          <ac:spMkLst>
            <pc:docMk/>
            <pc:sldMk cId="0" sldId="287"/>
            <ac:spMk id="4" creationId="{45BD8EB1-2FF1-E139-1B20-0E8048FBD9F6}"/>
          </ac:spMkLst>
        </pc:spChg>
        <pc:grpChg chg="mod">
          <ac:chgData name="이성규[ 학부휴학 / 건축사회환경공학부 ]" userId="2234f6f6-f281-47b9-a0c7-6b7b925593d2" providerId="ADAL" clId="{32A46634-968B-41A7-8759-5E092820B44F}" dt="2023-10-12T04:30:05.660" v="288" actId="1076"/>
          <ac:grpSpMkLst>
            <pc:docMk/>
            <pc:sldMk cId="0" sldId="287"/>
            <ac:grpSpMk id="1003" creationId="{00000000-0000-0000-0000-000000000000}"/>
          </ac:grpSpMkLst>
        </pc:grpChg>
      </pc:sldChg>
      <pc:sldChg chg="addSp modSp mod">
        <pc:chgData name="이성규[ 학부휴학 / 건축사회환경공학부 ]" userId="2234f6f6-f281-47b9-a0c7-6b7b925593d2" providerId="ADAL" clId="{32A46634-968B-41A7-8759-5E092820B44F}" dt="2023-10-12T04:47:49.086" v="463" actId="20577"/>
        <pc:sldMkLst>
          <pc:docMk/>
          <pc:sldMk cId="0" sldId="288"/>
        </pc:sldMkLst>
        <pc:spChg chg="add mod">
          <ac:chgData name="이성규[ 학부휴학 / 건축사회환경공학부 ]" userId="2234f6f6-f281-47b9-a0c7-6b7b925593d2" providerId="ADAL" clId="{32A46634-968B-41A7-8759-5E092820B44F}" dt="2023-10-12T04:47:49.086" v="463" actId="20577"/>
          <ac:spMkLst>
            <pc:docMk/>
            <pc:sldMk cId="0" sldId="288"/>
            <ac:spMk id="2" creationId="{3F4ED64E-51F0-6336-0791-B9CA32AEE5B2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44.500" v="460" actId="20577"/>
        <pc:sldMkLst>
          <pc:docMk/>
          <pc:sldMk cId="0" sldId="289"/>
        </pc:sldMkLst>
        <pc:spChg chg="add mod">
          <ac:chgData name="이성규[ 학부휴학 / 건축사회환경공학부 ]" userId="2234f6f6-f281-47b9-a0c7-6b7b925593d2" providerId="ADAL" clId="{32A46634-968B-41A7-8759-5E092820B44F}" dt="2023-10-12T04:47:44.500" v="460" actId="20577"/>
          <ac:spMkLst>
            <pc:docMk/>
            <pc:sldMk cId="0" sldId="289"/>
            <ac:spMk id="2" creationId="{9FD9E587-8EE9-C97F-621D-756900C9D5C7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38.661" v="457" actId="20577"/>
        <pc:sldMkLst>
          <pc:docMk/>
          <pc:sldMk cId="0" sldId="290"/>
        </pc:sldMkLst>
        <pc:spChg chg="add mod">
          <ac:chgData name="이성규[ 학부휴학 / 건축사회환경공학부 ]" userId="2234f6f6-f281-47b9-a0c7-6b7b925593d2" providerId="ADAL" clId="{32A46634-968B-41A7-8759-5E092820B44F}" dt="2023-10-12T04:47:38.661" v="457" actId="20577"/>
          <ac:spMkLst>
            <pc:docMk/>
            <pc:sldMk cId="0" sldId="290"/>
            <ac:spMk id="2" creationId="{F1B60492-5AEA-CAD5-31D2-931FEA5CC28D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34.287" v="454" actId="20577"/>
        <pc:sldMkLst>
          <pc:docMk/>
          <pc:sldMk cId="0" sldId="291"/>
        </pc:sldMkLst>
        <pc:spChg chg="add mod">
          <ac:chgData name="이성규[ 학부휴학 / 건축사회환경공학부 ]" userId="2234f6f6-f281-47b9-a0c7-6b7b925593d2" providerId="ADAL" clId="{32A46634-968B-41A7-8759-5E092820B44F}" dt="2023-10-12T04:47:34.287" v="454" actId="20577"/>
          <ac:spMkLst>
            <pc:docMk/>
            <pc:sldMk cId="0" sldId="291"/>
            <ac:spMk id="2" creationId="{5D79969E-7A30-9C19-7C5D-9FCA0554B915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20.048" v="445" actId="20577"/>
        <pc:sldMkLst>
          <pc:docMk/>
          <pc:sldMk cId="0" sldId="292"/>
        </pc:sldMkLst>
        <pc:spChg chg="add mod">
          <ac:chgData name="이성규[ 학부휴학 / 건축사회환경공학부 ]" userId="2234f6f6-f281-47b9-a0c7-6b7b925593d2" providerId="ADAL" clId="{32A46634-968B-41A7-8759-5E092820B44F}" dt="2023-10-12T04:47:20.048" v="445" actId="20577"/>
          <ac:spMkLst>
            <pc:docMk/>
            <pc:sldMk cId="0" sldId="292"/>
            <ac:spMk id="2" creationId="{2FD4A8C4-97CA-04C0-A7F1-8545634F27AE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16.731" v="442" actId="20577"/>
        <pc:sldMkLst>
          <pc:docMk/>
          <pc:sldMk cId="0" sldId="293"/>
        </pc:sldMkLst>
        <pc:spChg chg="add mod">
          <ac:chgData name="이성규[ 학부휴학 / 건축사회환경공학부 ]" userId="2234f6f6-f281-47b9-a0c7-6b7b925593d2" providerId="ADAL" clId="{32A46634-968B-41A7-8759-5E092820B44F}" dt="2023-10-12T04:47:16.731" v="442" actId="20577"/>
          <ac:spMkLst>
            <pc:docMk/>
            <pc:sldMk cId="0" sldId="293"/>
            <ac:spMk id="2" creationId="{A9405F5B-2FFA-49C6-AF34-97754C383A4F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12.216" v="439" actId="20577"/>
        <pc:sldMkLst>
          <pc:docMk/>
          <pc:sldMk cId="0" sldId="294"/>
        </pc:sldMkLst>
        <pc:spChg chg="add mod">
          <ac:chgData name="이성규[ 학부휴학 / 건축사회환경공학부 ]" userId="2234f6f6-f281-47b9-a0c7-6b7b925593d2" providerId="ADAL" clId="{32A46634-968B-41A7-8759-5E092820B44F}" dt="2023-10-12T04:47:12.216" v="439" actId="20577"/>
          <ac:spMkLst>
            <pc:docMk/>
            <pc:sldMk cId="0" sldId="294"/>
            <ac:spMk id="2" creationId="{2E2A3A79-8CB0-4BA9-6C33-A2F06DFF931E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08.365" v="436" actId="20577"/>
        <pc:sldMkLst>
          <pc:docMk/>
          <pc:sldMk cId="0" sldId="295"/>
        </pc:sldMkLst>
        <pc:spChg chg="add mod">
          <ac:chgData name="이성규[ 학부휴학 / 건축사회환경공학부 ]" userId="2234f6f6-f281-47b9-a0c7-6b7b925593d2" providerId="ADAL" clId="{32A46634-968B-41A7-8759-5E092820B44F}" dt="2023-10-12T04:47:08.365" v="436" actId="20577"/>
          <ac:spMkLst>
            <pc:docMk/>
            <pc:sldMk cId="0" sldId="295"/>
            <ac:spMk id="2" creationId="{C7091AB4-E0F1-AF49-1627-2647B70C2F1E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7:02.387" v="433" actId="20577"/>
        <pc:sldMkLst>
          <pc:docMk/>
          <pc:sldMk cId="0" sldId="296"/>
        </pc:sldMkLst>
        <pc:spChg chg="add mod">
          <ac:chgData name="이성규[ 학부휴학 / 건축사회환경공학부 ]" userId="2234f6f6-f281-47b9-a0c7-6b7b925593d2" providerId="ADAL" clId="{32A46634-968B-41A7-8759-5E092820B44F}" dt="2023-10-12T04:47:02.387" v="433" actId="20577"/>
          <ac:spMkLst>
            <pc:docMk/>
            <pc:sldMk cId="0" sldId="296"/>
            <ac:spMk id="2" creationId="{9DB6CE81-0DD8-B971-A37F-6CB3396E4371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6:54.538" v="428" actId="20577"/>
        <pc:sldMkLst>
          <pc:docMk/>
          <pc:sldMk cId="0" sldId="297"/>
        </pc:sldMkLst>
        <pc:spChg chg="add mod">
          <ac:chgData name="이성규[ 학부휴학 / 건축사회환경공학부 ]" userId="2234f6f6-f281-47b9-a0c7-6b7b925593d2" providerId="ADAL" clId="{32A46634-968B-41A7-8759-5E092820B44F}" dt="2023-10-12T04:46:54.538" v="428" actId="20577"/>
          <ac:spMkLst>
            <pc:docMk/>
            <pc:sldMk cId="0" sldId="297"/>
            <ac:spMk id="2" creationId="{599148C9-5232-6C82-7191-1E6ACA4B74DA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6:48.689" v="425" actId="20577"/>
        <pc:sldMkLst>
          <pc:docMk/>
          <pc:sldMk cId="0" sldId="298"/>
        </pc:sldMkLst>
        <pc:spChg chg="add mod">
          <ac:chgData name="이성규[ 학부휴학 / 건축사회환경공학부 ]" userId="2234f6f6-f281-47b9-a0c7-6b7b925593d2" providerId="ADAL" clId="{32A46634-968B-41A7-8759-5E092820B44F}" dt="2023-10-12T04:46:48.689" v="425" actId="20577"/>
          <ac:spMkLst>
            <pc:docMk/>
            <pc:sldMk cId="0" sldId="298"/>
            <ac:spMk id="2" creationId="{A3905BC0-5021-70A5-4272-5F0CF3FAFAC1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6:42.521" v="421" actId="20577"/>
        <pc:sldMkLst>
          <pc:docMk/>
          <pc:sldMk cId="0" sldId="299"/>
        </pc:sldMkLst>
        <pc:spChg chg="add mod">
          <ac:chgData name="이성규[ 학부휴학 / 건축사회환경공학부 ]" userId="2234f6f6-f281-47b9-a0c7-6b7b925593d2" providerId="ADAL" clId="{32A46634-968B-41A7-8759-5E092820B44F}" dt="2023-10-12T04:46:42.521" v="421" actId="20577"/>
          <ac:spMkLst>
            <pc:docMk/>
            <pc:sldMk cId="0" sldId="299"/>
            <ac:spMk id="2" creationId="{DD6EBB7C-F597-0AF5-926C-1FEDF0F7633D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6:37.684" v="418" actId="20577"/>
        <pc:sldMkLst>
          <pc:docMk/>
          <pc:sldMk cId="0" sldId="300"/>
        </pc:sldMkLst>
        <pc:spChg chg="add mod">
          <ac:chgData name="이성규[ 학부휴학 / 건축사회환경공학부 ]" userId="2234f6f6-f281-47b9-a0c7-6b7b925593d2" providerId="ADAL" clId="{32A46634-968B-41A7-8759-5E092820B44F}" dt="2023-10-12T04:46:37.684" v="418" actId="20577"/>
          <ac:spMkLst>
            <pc:docMk/>
            <pc:sldMk cId="0" sldId="300"/>
            <ac:spMk id="2" creationId="{DB1E1F13-AE7C-169F-E4CE-40DC6907875C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6:32.845" v="415" actId="20577"/>
        <pc:sldMkLst>
          <pc:docMk/>
          <pc:sldMk cId="0" sldId="301"/>
        </pc:sldMkLst>
        <pc:spChg chg="add mod">
          <ac:chgData name="이성규[ 학부휴학 / 건축사회환경공학부 ]" userId="2234f6f6-f281-47b9-a0c7-6b7b925593d2" providerId="ADAL" clId="{32A46634-968B-41A7-8759-5E092820B44F}" dt="2023-10-12T04:46:32.845" v="415" actId="20577"/>
          <ac:spMkLst>
            <pc:docMk/>
            <pc:sldMk cId="0" sldId="301"/>
            <ac:spMk id="2" creationId="{0CEB03AF-AFFC-76F1-1FB9-5F5285C694EC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6:28.392" v="412" actId="20577"/>
        <pc:sldMkLst>
          <pc:docMk/>
          <pc:sldMk cId="0" sldId="302"/>
        </pc:sldMkLst>
        <pc:spChg chg="add mod">
          <ac:chgData name="이성규[ 학부휴학 / 건축사회환경공학부 ]" userId="2234f6f6-f281-47b9-a0c7-6b7b925593d2" providerId="ADAL" clId="{32A46634-968B-41A7-8759-5E092820B44F}" dt="2023-10-12T04:46:28.392" v="412" actId="20577"/>
          <ac:spMkLst>
            <pc:docMk/>
            <pc:sldMk cId="0" sldId="302"/>
            <ac:spMk id="2" creationId="{8FC8C669-73C0-48A1-0DD4-7F0F6BA43F4A}"/>
          </ac:spMkLst>
        </pc:spChg>
      </pc:sldChg>
      <pc:sldChg chg="addSp modSp mod">
        <pc:chgData name="이성규[ 학부휴학 / 건축사회환경공학부 ]" userId="2234f6f6-f281-47b9-a0c7-6b7b925593d2" providerId="ADAL" clId="{32A46634-968B-41A7-8759-5E092820B44F}" dt="2023-10-12T04:46:21.354" v="409" actId="20577"/>
        <pc:sldMkLst>
          <pc:docMk/>
          <pc:sldMk cId="0" sldId="303"/>
        </pc:sldMkLst>
        <pc:spChg chg="add mod">
          <ac:chgData name="이성규[ 학부휴학 / 건축사회환경공학부 ]" userId="2234f6f6-f281-47b9-a0c7-6b7b925593d2" providerId="ADAL" clId="{32A46634-968B-41A7-8759-5E092820B44F}" dt="2023-10-12T04:46:21.354" v="409" actId="20577"/>
          <ac:spMkLst>
            <pc:docMk/>
            <pc:sldMk cId="0" sldId="303"/>
            <ac:spMk id="2" creationId="{8A197666-64DC-5978-00A0-92DC45D2EBD9}"/>
          </ac:spMkLst>
        </pc:spChg>
      </pc:sldChg>
      <pc:sldChg chg="addSp delSp modSp mod">
        <pc:chgData name="이성규[ 학부휴학 / 건축사회환경공학부 ]" userId="2234f6f6-f281-47b9-a0c7-6b7b925593d2" providerId="ADAL" clId="{32A46634-968B-41A7-8759-5E092820B44F}" dt="2023-10-12T04:46:14.567" v="406" actId="20577"/>
        <pc:sldMkLst>
          <pc:docMk/>
          <pc:sldMk cId="0" sldId="304"/>
        </pc:sldMkLst>
        <pc:spChg chg="add mod">
          <ac:chgData name="이성규[ 학부휴학 / 건축사회환경공학부 ]" userId="2234f6f6-f281-47b9-a0c7-6b7b925593d2" providerId="ADAL" clId="{32A46634-968B-41A7-8759-5E092820B44F}" dt="2023-10-12T04:46:14.567" v="406" actId="20577"/>
          <ac:spMkLst>
            <pc:docMk/>
            <pc:sldMk cId="0" sldId="304"/>
            <ac:spMk id="2" creationId="{23C39991-4A6C-5379-606C-5C54D2736A7C}"/>
          </ac:spMkLst>
        </pc:spChg>
        <pc:picChg chg="del">
          <ac:chgData name="이성규[ 학부휴학 / 건축사회환경공학부 ]" userId="2234f6f6-f281-47b9-a0c7-6b7b925593d2" providerId="ADAL" clId="{32A46634-968B-41A7-8759-5E092820B44F}" dt="2023-10-12T04:46:06.298" v="403" actId="478"/>
          <ac:picMkLst>
            <pc:docMk/>
            <pc:sldMk cId="0" sldId="304"/>
            <ac:picMk id="17" creationId="{00000000-0000-0000-0000-000000000000}"/>
          </ac:picMkLst>
        </pc:picChg>
      </pc:sldChg>
      <pc:sldChg chg="addSp delSp modSp mod">
        <pc:chgData name="이성규[ 학부휴학 / 건축사회환경공학부 ]" userId="2234f6f6-f281-47b9-a0c7-6b7b925593d2" providerId="ADAL" clId="{32A46634-968B-41A7-8759-5E092820B44F}" dt="2023-10-12T04:45:52.486" v="400" actId="1076"/>
        <pc:sldMkLst>
          <pc:docMk/>
          <pc:sldMk cId="0" sldId="305"/>
        </pc:sldMkLst>
        <pc:spChg chg="add mod">
          <ac:chgData name="이성규[ 학부휴학 / 건축사회환경공학부 ]" userId="2234f6f6-f281-47b9-a0c7-6b7b925593d2" providerId="ADAL" clId="{32A46634-968B-41A7-8759-5E092820B44F}" dt="2023-10-12T04:45:52.486" v="400" actId="1076"/>
          <ac:spMkLst>
            <pc:docMk/>
            <pc:sldMk cId="0" sldId="305"/>
            <ac:spMk id="2" creationId="{4E14DBC9-35AC-DDF7-5AB8-37D0EDE3607F}"/>
          </ac:spMkLst>
        </pc:spChg>
        <pc:grpChg chg="mod">
          <ac:chgData name="이성규[ 학부휴학 / 건축사회환경공학부 ]" userId="2234f6f6-f281-47b9-a0c7-6b7b925593d2" providerId="ADAL" clId="{32A46634-968B-41A7-8759-5E092820B44F}" dt="2023-10-12T04:45:47.990" v="399" actId="1076"/>
          <ac:grpSpMkLst>
            <pc:docMk/>
            <pc:sldMk cId="0" sldId="305"/>
            <ac:grpSpMk id="1004" creationId="{00000000-0000-0000-0000-000000000000}"/>
          </ac:grpSpMkLst>
        </pc:grpChg>
        <pc:picChg chg="del">
          <ac:chgData name="이성규[ 학부휴학 / 건축사회환경공학부 ]" userId="2234f6f6-f281-47b9-a0c7-6b7b925593d2" providerId="ADAL" clId="{32A46634-968B-41A7-8759-5E092820B44F}" dt="2023-10-12T04:45:09.458" v="388" actId="478"/>
          <ac:picMkLst>
            <pc:docMk/>
            <pc:sldMk cId="0" sldId="305"/>
            <ac:picMk id="36" creationId="{00000000-0000-0000-0000-000000000000}"/>
          </ac:picMkLst>
        </pc:picChg>
      </pc:sldChg>
      <pc:sldChg chg="modSp mod">
        <pc:chgData name="이성규[ 학부휴학 / 건축사회환경공학부 ]" userId="2234f6f6-f281-47b9-a0c7-6b7b925593d2" providerId="ADAL" clId="{32A46634-968B-41A7-8759-5E092820B44F}" dt="2023-10-12T04:45:59.848" v="401" actId="1076"/>
        <pc:sldMkLst>
          <pc:docMk/>
          <pc:sldMk cId="0" sldId="306"/>
        </pc:sldMkLst>
        <pc:spChg chg="mod">
          <ac:chgData name="이성규[ 학부휴학 / 건축사회환경공학부 ]" userId="2234f6f6-f281-47b9-a0c7-6b7b925593d2" providerId="ADAL" clId="{32A46634-968B-41A7-8759-5E092820B44F}" dt="2023-10-12T04:35:03.074" v="385" actId="1076"/>
          <ac:spMkLst>
            <pc:docMk/>
            <pc:sldMk cId="0" sldId="306"/>
            <ac:spMk id="6" creationId="{1CFB1B62-BAD2-F9BC-F4C7-1BE20F8EEEBD}"/>
          </ac:spMkLst>
        </pc:spChg>
        <pc:grpChg chg="mod">
          <ac:chgData name="이성규[ 학부휴학 / 건축사회환경공학부 ]" userId="2234f6f6-f281-47b9-a0c7-6b7b925593d2" providerId="ADAL" clId="{32A46634-968B-41A7-8759-5E092820B44F}" dt="2023-10-12T04:34:30.025" v="381" actId="14100"/>
          <ac:grpSpMkLst>
            <pc:docMk/>
            <pc:sldMk cId="0" sldId="306"/>
            <ac:grpSpMk id="1002" creationId="{00000000-0000-0000-0000-000000000000}"/>
          </ac:grpSpMkLst>
        </pc:grpChg>
        <pc:grpChg chg="mod">
          <ac:chgData name="이성규[ 학부휴학 / 건축사회환경공학부 ]" userId="2234f6f6-f281-47b9-a0c7-6b7b925593d2" providerId="ADAL" clId="{32A46634-968B-41A7-8759-5E092820B44F}" dt="2023-10-12T04:34:33.704" v="382" actId="14100"/>
          <ac:grpSpMkLst>
            <pc:docMk/>
            <pc:sldMk cId="0" sldId="306"/>
            <ac:grpSpMk id="1003" creationId="{00000000-0000-0000-0000-000000000000}"/>
          </ac:grpSpMkLst>
        </pc:grpChg>
        <pc:picChg chg="mod">
          <ac:chgData name="이성규[ 학부휴학 / 건축사회환경공학부 ]" userId="2234f6f6-f281-47b9-a0c7-6b7b925593d2" providerId="ADAL" clId="{32A46634-968B-41A7-8759-5E092820B44F}" dt="2023-10-12T04:34:37.573" v="384" actId="1076"/>
          <ac:picMkLst>
            <pc:docMk/>
            <pc:sldMk cId="0" sldId="306"/>
            <ac:picMk id="13" creationId="{00000000-0000-0000-0000-000000000000}"/>
          </ac:picMkLst>
        </pc:picChg>
        <pc:picChg chg="mod">
          <ac:chgData name="이성규[ 학부휴학 / 건축사회환경공학부 ]" userId="2234f6f6-f281-47b9-a0c7-6b7b925593d2" providerId="ADAL" clId="{32A46634-968B-41A7-8759-5E092820B44F}" dt="2023-10-12T04:45:59.848" v="401" actId="1076"/>
          <ac:picMkLst>
            <pc:docMk/>
            <pc:sldMk cId="0" sldId="306"/>
            <ac:picMk id="14" creationId="{00000000-0000-0000-0000-000000000000}"/>
          </ac:picMkLst>
        </pc:picChg>
      </pc:sldChg>
      <pc:sldChg chg="delSp mod">
        <pc:chgData name="이성규[ 학부휴학 / 건축사회환경공학부 ]" userId="2234f6f6-f281-47b9-a0c7-6b7b925593d2" providerId="ADAL" clId="{32A46634-968B-41A7-8759-5E092820B44F}" dt="2023-10-12T04:46:02.880" v="402" actId="478"/>
        <pc:sldMkLst>
          <pc:docMk/>
          <pc:sldMk cId="0" sldId="307"/>
        </pc:sldMkLst>
        <pc:picChg chg="del">
          <ac:chgData name="이성규[ 학부휴학 / 건축사회환경공학부 ]" userId="2234f6f6-f281-47b9-a0c7-6b7b925593d2" providerId="ADAL" clId="{32A46634-968B-41A7-8759-5E092820B44F}" dt="2023-10-12T04:46:02.880" v="402" actId="478"/>
          <ac:picMkLst>
            <pc:docMk/>
            <pc:sldMk cId="0" sldId="307"/>
            <ac:picMk id="7" creationId="{00000000-0000-0000-0000-000000000000}"/>
          </ac:picMkLst>
        </pc:picChg>
      </pc:sldChg>
      <pc:sldChg chg="addSp modSp mod">
        <pc:chgData name="이성규[ 학부휴학 / 건축사회환경공학부 ]" userId="2234f6f6-f281-47b9-a0c7-6b7b925593d2" providerId="ADAL" clId="{32A46634-968B-41A7-8759-5E092820B44F}" dt="2023-10-12T04:49:41.869" v="537" actId="20577"/>
        <pc:sldMkLst>
          <pc:docMk/>
          <pc:sldMk cId="0" sldId="308"/>
        </pc:sldMkLst>
        <pc:spChg chg="mod">
          <ac:chgData name="이성규[ 학부휴학 / 건축사회환경공학부 ]" userId="2234f6f6-f281-47b9-a0c7-6b7b925593d2" providerId="ADAL" clId="{32A46634-968B-41A7-8759-5E092820B44F}" dt="2023-10-12T04:26:37.534" v="190" actId="113"/>
          <ac:spMkLst>
            <pc:docMk/>
            <pc:sldMk cId="0" sldId="308"/>
            <ac:spMk id="2" creationId="{BF7E34EA-7247-0A54-F1F6-E0A90DE58FBA}"/>
          </ac:spMkLst>
        </pc:spChg>
        <pc:spChg chg="add mod">
          <ac:chgData name="이성규[ 학부휴학 / 건축사회환경공학부 ]" userId="2234f6f6-f281-47b9-a0c7-6b7b925593d2" providerId="ADAL" clId="{32A46634-968B-41A7-8759-5E092820B44F}" dt="2023-10-12T04:49:41.869" v="537" actId="20577"/>
          <ac:spMkLst>
            <pc:docMk/>
            <pc:sldMk cId="0" sldId="308"/>
            <ac:spMk id="4" creationId="{E92C32B9-6911-F401-D1C7-D383598C7E2C}"/>
          </ac:spMkLst>
        </pc:spChg>
      </pc:sldChg>
      <pc:sldChg chg="new del">
        <pc:chgData name="이성규[ 학부휴학 / 건축사회환경공학부 ]" userId="2234f6f6-f281-47b9-a0c7-6b7b925593d2" providerId="ADAL" clId="{32A46634-968B-41A7-8759-5E092820B44F}" dt="2023-10-12T04:42:36.194" v="387" actId="47"/>
        <pc:sldMkLst>
          <pc:docMk/>
          <pc:sldMk cId="2181718475" sldId="30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11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42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5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29.png"/><Relationship Id="rId12" Type="http://schemas.openxmlformats.org/officeDocument/2006/relationships/image" Target="../media/image1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31.png"/><Relationship Id="rId5" Type="http://schemas.openxmlformats.org/officeDocument/2006/relationships/image" Target="../media/image119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8.png"/><Relationship Id="rId7" Type="http://schemas.openxmlformats.org/officeDocument/2006/relationships/image" Target="../media/image129.png"/><Relationship Id="rId12" Type="http://schemas.openxmlformats.org/officeDocument/2006/relationships/image" Target="../media/image1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34.png"/><Relationship Id="rId5" Type="http://schemas.openxmlformats.org/officeDocument/2006/relationships/image" Target="../media/image119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29.png"/><Relationship Id="rId12" Type="http://schemas.openxmlformats.org/officeDocument/2006/relationships/image" Target="../media/image1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36.png"/><Relationship Id="rId5" Type="http://schemas.openxmlformats.org/officeDocument/2006/relationships/image" Target="../media/image119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40.png"/><Relationship Id="rId3" Type="http://schemas.openxmlformats.org/officeDocument/2006/relationships/image" Target="../media/image128.png"/><Relationship Id="rId7" Type="http://schemas.openxmlformats.org/officeDocument/2006/relationships/image" Target="../media/image129.png"/><Relationship Id="rId12" Type="http://schemas.openxmlformats.org/officeDocument/2006/relationships/image" Target="../media/image139.png"/><Relationship Id="rId2" Type="http://schemas.openxmlformats.org/officeDocument/2006/relationships/image" Target="../media/image11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38.png"/><Relationship Id="rId5" Type="http://schemas.openxmlformats.org/officeDocument/2006/relationships/image" Target="../media/image119.png"/><Relationship Id="rId15" Type="http://schemas.openxmlformats.org/officeDocument/2006/relationships/image" Target="../media/image145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8.png"/><Relationship Id="rId7" Type="http://schemas.openxmlformats.org/officeDocument/2006/relationships/image" Target="../media/image129.png"/><Relationship Id="rId12" Type="http://schemas.openxmlformats.org/officeDocument/2006/relationships/image" Target="../media/image1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17.png"/><Relationship Id="rId5" Type="http://schemas.openxmlformats.org/officeDocument/2006/relationships/image" Target="../media/image119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67.png"/><Relationship Id="rId7" Type="http://schemas.openxmlformats.org/officeDocument/2006/relationships/image" Target="../media/image17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67.png"/><Relationship Id="rId7" Type="http://schemas.openxmlformats.org/officeDocument/2006/relationships/image" Target="../media/image18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67.png"/><Relationship Id="rId7" Type="http://schemas.openxmlformats.org/officeDocument/2006/relationships/image" Target="../media/image18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67.png"/><Relationship Id="rId7" Type="http://schemas.openxmlformats.org/officeDocument/2006/relationships/image" Target="../media/image1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67.png"/><Relationship Id="rId7" Type="http://schemas.openxmlformats.org/officeDocument/2006/relationships/image" Target="../media/image19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67.png"/><Relationship Id="rId7" Type="http://schemas.openxmlformats.org/officeDocument/2006/relationships/image" Target="../media/image19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67.png"/><Relationship Id="rId7" Type="http://schemas.openxmlformats.org/officeDocument/2006/relationships/image" Target="../media/image20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67.png"/><Relationship Id="rId7" Type="http://schemas.openxmlformats.org/officeDocument/2006/relationships/image" Target="../media/image20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67.png"/><Relationship Id="rId7" Type="http://schemas.openxmlformats.org/officeDocument/2006/relationships/image" Target="../media/image2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1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1.png"/><Relationship Id="rId7" Type="http://schemas.openxmlformats.org/officeDocument/2006/relationships/image" Target="../media/image2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11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F4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048" y="9411274"/>
            <a:ext cx="15233545" cy="341107"/>
            <a:chOff x="819048" y="9411274"/>
            <a:chExt cx="15233545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048" y="9411274"/>
              <a:ext cx="15233545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023" y="380583"/>
            <a:ext cx="15711688" cy="60247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170" y="495885"/>
            <a:ext cx="5912438" cy="28293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02497" y="7280574"/>
            <a:ext cx="8624936" cy="18666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22476" y="9269381"/>
            <a:ext cx="5576762" cy="8265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595092"/>
            <a:ext cx="18499598" cy="8287803"/>
            <a:chOff x="-76190" y="1595092"/>
            <a:chExt cx="18499598" cy="8287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1595092"/>
              <a:ext cx="18499598" cy="82878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050" y="107757"/>
            <a:ext cx="11300280" cy="2372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810" y="2253995"/>
            <a:ext cx="15108450" cy="5251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155A54-EF72-FCAF-FD05-7F778F5719DC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10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595092"/>
            <a:ext cx="18499598" cy="8287803"/>
            <a:chOff x="-76190" y="1595092"/>
            <a:chExt cx="18499598" cy="8287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595092"/>
              <a:ext cx="18499598" cy="8287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939516"/>
            <a:ext cx="9968552" cy="6933471"/>
            <a:chOff x="0" y="1939516"/>
            <a:chExt cx="9968552" cy="6933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39516"/>
              <a:ext cx="9968552" cy="6933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68552" y="1940820"/>
            <a:ext cx="8636295" cy="3741031"/>
            <a:chOff x="9968552" y="1940820"/>
            <a:chExt cx="8636295" cy="37410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8552" y="1940820"/>
              <a:ext cx="8636295" cy="3741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7619" y="7124707"/>
            <a:ext cx="501437" cy="501437"/>
            <a:chOff x="10187619" y="7124707"/>
            <a:chExt cx="501437" cy="501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7619" y="7124707"/>
              <a:ext cx="501437" cy="5014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5050" y="96286"/>
            <a:ext cx="11300280" cy="23900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90560" y="6062695"/>
            <a:ext cx="8207680" cy="2771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76C0DF-652F-5B0B-6B71-A36AE11EE7FA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11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595092"/>
            <a:ext cx="18499598" cy="8287803"/>
            <a:chOff x="-76190" y="1595092"/>
            <a:chExt cx="18499598" cy="8287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595092"/>
              <a:ext cx="18499598" cy="8287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6143" y="2335542"/>
            <a:ext cx="15968815" cy="6597117"/>
            <a:chOff x="1296143" y="2335542"/>
            <a:chExt cx="15968815" cy="65971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143" y="2335542"/>
              <a:ext cx="15968815" cy="65971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050" y="96286"/>
            <a:ext cx="11300280" cy="23900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37368" y="8875180"/>
            <a:ext cx="2851517" cy="9707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2349" y="8722656"/>
            <a:ext cx="3341736" cy="1040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A46A59-0E3F-03AF-6082-6F8631DB46D1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12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595092"/>
            <a:ext cx="18499598" cy="8287803"/>
            <a:chOff x="-76190" y="1595092"/>
            <a:chExt cx="18499598" cy="8287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595092"/>
              <a:ext cx="18499598" cy="8287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87619" y="7124707"/>
            <a:ext cx="501437" cy="501437"/>
            <a:chOff x="10187619" y="7124707"/>
            <a:chExt cx="501437" cy="5014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7619" y="7124707"/>
              <a:ext cx="501437" cy="5014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9806" y="1928922"/>
            <a:ext cx="10747409" cy="7953973"/>
            <a:chOff x="539806" y="1928922"/>
            <a:chExt cx="10747409" cy="79539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806" y="1928922"/>
              <a:ext cx="10747409" cy="79539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050" y="96286"/>
            <a:ext cx="11300279" cy="23900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05336" y="1920994"/>
            <a:ext cx="4849721" cy="1928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61B219-C4A7-A9DB-7374-24AF8621728D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18" y="1966344"/>
            <a:ext cx="8704508" cy="7127842"/>
            <a:chOff x="264418" y="1966344"/>
            <a:chExt cx="8704508" cy="7127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18" y="1966344"/>
              <a:ext cx="8704508" cy="7127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72701" y="1966344"/>
            <a:ext cx="8704508" cy="7127842"/>
            <a:chOff x="9272701" y="1966344"/>
            <a:chExt cx="8704508" cy="7127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701" y="1966344"/>
              <a:ext cx="8704508" cy="7127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02371" y="2360560"/>
            <a:ext cx="4302845" cy="2103353"/>
            <a:chOff x="3002371" y="2360560"/>
            <a:chExt cx="4302845" cy="21033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2371" y="2360560"/>
              <a:ext cx="4302845" cy="21033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22107" y="2351036"/>
            <a:ext cx="3295352" cy="3179229"/>
            <a:chOff x="13022107" y="2351036"/>
            <a:chExt cx="3295352" cy="31792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2107" y="2351036"/>
              <a:ext cx="3295352" cy="31792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5050" y="96286"/>
            <a:ext cx="11300280" cy="2390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15337E-BD0C-3BA2-EAFA-A2327BB986EB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14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1710" y="1724233"/>
            <a:ext cx="8603051" cy="7044763"/>
            <a:chOff x="301710" y="1724233"/>
            <a:chExt cx="8603051" cy="70447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10" y="1724233"/>
              <a:ext cx="8603051" cy="70447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77287" y="1747142"/>
            <a:ext cx="8602073" cy="7043962"/>
            <a:chOff x="9277287" y="1747142"/>
            <a:chExt cx="8602073" cy="70439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7287" y="1747142"/>
              <a:ext cx="8602073" cy="70439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22858" y="2099417"/>
            <a:ext cx="3295352" cy="3179229"/>
            <a:chOff x="4022858" y="2099417"/>
            <a:chExt cx="3295352" cy="31792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2858" y="2099417"/>
              <a:ext cx="3295352" cy="3179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4330" y="2248715"/>
            <a:ext cx="5263921" cy="1215965"/>
            <a:chOff x="10994330" y="2248715"/>
            <a:chExt cx="5263921" cy="1215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4330" y="2248715"/>
              <a:ext cx="5263921" cy="12159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5050" y="96286"/>
            <a:ext cx="11300280" cy="2390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C9C1A4-B513-BD82-F6AB-E7BFB1C905B5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15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806" y="1779310"/>
            <a:ext cx="8236093" cy="6744272"/>
            <a:chOff x="539806" y="1779310"/>
            <a:chExt cx="8236093" cy="6744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06" y="1779310"/>
              <a:ext cx="8236093" cy="6744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0605" y="2666806"/>
            <a:ext cx="7594757" cy="5051931"/>
            <a:chOff x="10030605" y="2666806"/>
            <a:chExt cx="7594757" cy="5051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0605" y="2666806"/>
              <a:ext cx="7594757" cy="5051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77935" y="2204309"/>
            <a:ext cx="3239525" cy="2938548"/>
            <a:chOff x="4077935" y="2204309"/>
            <a:chExt cx="3239525" cy="29385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7935" y="2204309"/>
              <a:ext cx="3239525" cy="29385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050" y="96286"/>
            <a:ext cx="11300280" cy="23900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44353" y="2913158"/>
            <a:ext cx="7223323" cy="4722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1F7FBD-A964-B8E7-6372-60C3CA361796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16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12" y="1751"/>
            <a:ext cx="5967841" cy="2385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3928" y="1597375"/>
            <a:ext cx="3311401" cy="1399861"/>
            <a:chOff x="1843928" y="1597375"/>
            <a:chExt cx="3311401" cy="1399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3928" y="1597375"/>
              <a:ext cx="3311401" cy="1399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3928" y="2484007"/>
            <a:ext cx="3311401" cy="1231994"/>
            <a:chOff x="1843928" y="2484007"/>
            <a:chExt cx="3311401" cy="12319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3928" y="2484007"/>
              <a:ext cx="3311401" cy="12319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5865" y="2667486"/>
            <a:ext cx="3230720" cy="10438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8761" y="1620184"/>
            <a:ext cx="2695560" cy="10323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43928" y="2484007"/>
            <a:ext cx="3311401" cy="7181761"/>
            <a:chOff x="1843928" y="2484007"/>
            <a:chExt cx="3311401" cy="71817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3928" y="2484007"/>
              <a:ext cx="3311401" cy="71817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3244" y="5144665"/>
            <a:ext cx="2612771" cy="209022"/>
            <a:chOff x="2193244" y="5144665"/>
            <a:chExt cx="2612771" cy="2090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244" y="5144665"/>
              <a:ext cx="2612771" cy="2090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93244" y="7319508"/>
            <a:ext cx="2612771" cy="209022"/>
            <a:chOff x="2193244" y="7319508"/>
            <a:chExt cx="2612771" cy="2090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3244" y="7319508"/>
              <a:ext cx="2612771" cy="2090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6884" y="2796208"/>
            <a:ext cx="3514625" cy="23432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7818" y="5366522"/>
            <a:ext cx="3113720" cy="20032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80488" y="7739132"/>
            <a:ext cx="3012035" cy="17193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86014" y="1597375"/>
            <a:ext cx="3311401" cy="1399861"/>
            <a:chOff x="5386014" y="1597375"/>
            <a:chExt cx="3311401" cy="13998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6014" y="1597375"/>
              <a:ext cx="3311401" cy="1399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86014" y="2484007"/>
            <a:ext cx="3311401" cy="1231994"/>
            <a:chOff x="5386014" y="2484007"/>
            <a:chExt cx="3311401" cy="12319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6014" y="2484007"/>
              <a:ext cx="3311401" cy="123199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74789" y="2670275"/>
            <a:ext cx="4007044" cy="6487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41697" y="1620322"/>
            <a:ext cx="3073037" cy="10224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86014" y="2493531"/>
            <a:ext cx="3311401" cy="7181761"/>
            <a:chOff x="5386014" y="2493531"/>
            <a:chExt cx="3311401" cy="71817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6014" y="2493531"/>
              <a:ext cx="3311401" cy="7181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35329" y="4563713"/>
            <a:ext cx="2612771" cy="209022"/>
            <a:chOff x="5735329" y="4563713"/>
            <a:chExt cx="2612771" cy="2090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5329" y="4563713"/>
              <a:ext cx="2612771" cy="2090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35329" y="7319508"/>
            <a:ext cx="2612771" cy="209022"/>
            <a:chOff x="5735329" y="7319508"/>
            <a:chExt cx="2612771" cy="2090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5329" y="7319508"/>
              <a:ext cx="2612771" cy="20902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6122" y="2635237"/>
            <a:ext cx="3106044" cy="200273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3398" y="4957846"/>
            <a:ext cx="3586930" cy="103830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73198" y="7824846"/>
            <a:ext cx="3723987" cy="137882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08092" y="1597375"/>
            <a:ext cx="3311401" cy="1399861"/>
            <a:chOff x="8908092" y="1597375"/>
            <a:chExt cx="3311401" cy="13998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8092" y="1597375"/>
              <a:ext cx="3311401" cy="139986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30453" y="2672522"/>
            <a:ext cx="3052661" cy="130253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86797" y="1620322"/>
            <a:ext cx="2695913" cy="10224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908092" y="2484007"/>
            <a:ext cx="3311401" cy="7181761"/>
            <a:chOff x="8908092" y="2484007"/>
            <a:chExt cx="3311401" cy="71817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8092" y="2484007"/>
              <a:ext cx="3311401" cy="71817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57407" y="4973237"/>
            <a:ext cx="2612771" cy="209022"/>
            <a:chOff x="9257407" y="4973237"/>
            <a:chExt cx="2612771" cy="2090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7407" y="4973237"/>
              <a:ext cx="2612771" cy="20902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73170" y="2902589"/>
            <a:ext cx="3407168" cy="104388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90875" y="5436236"/>
            <a:ext cx="3267759" cy="16844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424626" y="1597375"/>
            <a:ext cx="3311401" cy="1399861"/>
            <a:chOff x="12424626" y="1597375"/>
            <a:chExt cx="3311401" cy="139986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24626" y="1597375"/>
              <a:ext cx="3311401" cy="139986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80800" y="1620322"/>
            <a:ext cx="3034942" cy="10224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424626" y="5849176"/>
            <a:ext cx="3311401" cy="1399861"/>
            <a:chOff x="12424626" y="5849176"/>
            <a:chExt cx="3311401" cy="139986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24626" y="5849176"/>
              <a:ext cx="3311401" cy="13998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427278" y="2474484"/>
            <a:ext cx="3311401" cy="7181761"/>
            <a:chOff x="12427278" y="2474484"/>
            <a:chExt cx="3311401" cy="718176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7278" y="2474484"/>
              <a:ext cx="3311401" cy="71817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15689" y="5773292"/>
            <a:ext cx="3311401" cy="901509"/>
            <a:chOff x="12415689" y="5773292"/>
            <a:chExt cx="3311401" cy="90150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15689" y="5773292"/>
              <a:ext cx="3311401" cy="90150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81044" y="5961808"/>
            <a:ext cx="2612771" cy="209022"/>
            <a:chOff x="5781044" y="5961808"/>
            <a:chExt cx="2612771" cy="20902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1044" y="5961808"/>
              <a:ext cx="2612771" cy="209022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43012" y="5829003"/>
            <a:ext cx="2865428" cy="1022418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605379" y="2916141"/>
            <a:ext cx="3003949" cy="262821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00951" y="7625332"/>
            <a:ext cx="3764226" cy="107373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32208" y="6344694"/>
            <a:ext cx="3273578" cy="1042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DE4A3-6DC5-A836-0C2F-D03F64FEC525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17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7901" y="2217341"/>
            <a:ext cx="8310987" cy="7181761"/>
            <a:chOff x="577901" y="2217341"/>
            <a:chExt cx="8310987" cy="71817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901" y="2217341"/>
              <a:ext cx="8310987" cy="71817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2221" y="2179250"/>
            <a:ext cx="8304762" cy="7181761"/>
            <a:chOff x="9422221" y="2179250"/>
            <a:chExt cx="8304762" cy="71817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2221" y="2179250"/>
              <a:ext cx="8304762" cy="71817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050" y="199471"/>
            <a:ext cx="6141071" cy="2401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025" y="1786632"/>
            <a:ext cx="4181795" cy="25302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101" y="1796158"/>
            <a:ext cx="4334176" cy="25302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4423" y="3583437"/>
            <a:ext cx="7826548" cy="65253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87336" y="3624374"/>
            <a:ext cx="5155990" cy="3867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C108A4-DB8C-D174-6D20-AD0F4697946E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18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3857" y="9271448"/>
            <a:ext cx="5205324" cy="820324"/>
          </a:xfrm>
          <a:prstGeom prst="rect">
            <a:avLst/>
          </a:prstGeom>
        </p:spPr>
      </p:pic>
      <p:grpSp>
        <p:nvGrpSpPr>
          <p:cNvPr id="2" name="그룹 1005">
            <a:extLst>
              <a:ext uri="{FF2B5EF4-FFF2-40B4-BE49-F238E27FC236}">
                <a16:creationId xmlns:a16="http://schemas.microsoft.com/office/drawing/2014/main" id="{771DDEEB-B1BE-3D59-1C57-0C40DA89739A}"/>
              </a:ext>
            </a:extLst>
          </p:cNvPr>
          <p:cNvGrpSpPr/>
          <p:nvPr/>
        </p:nvGrpSpPr>
        <p:grpSpPr>
          <a:xfrm>
            <a:off x="435050" y="2077572"/>
            <a:ext cx="17417900" cy="7714128"/>
            <a:chOff x="814306" y="4929216"/>
            <a:chExt cx="16135472" cy="7181761"/>
          </a:xfrm>
        </p:grpSpPr>
        <p:pic>
          <p:nvPicPr>
            <p:cNvPr id="4" name="Object 23">
              <a:extLst>
                <a:ext uri="{FF2B5EF4-FFF2-40B4-BE49-F238E27FC236}">
                  <a16:creationId xmlns:a16="http://schemas.microsoft.com/office/drawing/2014/main" id="{732BC58B-A97B-B202-E792-1A2797F5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306" y="4929216"/>
              <a:ext cx="16135472" cy="7181761"/>
            </a:xfrm>
            <a:prstGeom prst="rect">
              <a:avLst/>
            </a:prstGeom>
          </p:spPr>
        </p:pic>
      </p:grpSp>
      <p:pic>
        <p:nvPicPr>
          <p:cNvPr id="7" name="Object 5">
            <a:extLst>
              <a:ext uri="{FF2B5EF4-FFF2-40B4-BE49-F238E27FC236}">
                <a16:creationId xmlns:a16="http://schemas.microsoft.com/office/drawing/2014/main" id="{42033859-55EE-71F7-93DC-17BA378A8F3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9311" y="4360208"/>
            <a:ext cx="4628304" cy="894037"/>
          </a:xfrm>
          <a:prstGeom prst="rect">
            <a:avLst/>
          </a:prstGeom>
        </p:spPr>
      </p:pic>
      <p:grpSp>
        <p:nvGrpSpPr>
          <p:cNvPr id="8" name="그룹 1002">
            <a:extLst>
              <a:ext uri="{FF2B5EF4-FFF2-40B4-BE49-F238E27FC236}">
                <a16:creationId xmlns:a16="http://schemas.microsoft.com/office/drawing/2014/main" id="{745C9619-296C-DD36-7D73-093D772615DA}"/>
              </a:ext>
            </a:extLst>
          </p:cNvPr>
          <p:cNvGrpSpPr/>
          <p:nvPr/>
        </p:nvGrpSpPr>
        <p:grpSpPr>
          <a:xfrm>
            <a:off x="1121889" y="5604041"/>
            <a:ext cx="1102060" cy="45719"/>
            <a:chOff x="1071247" y="5611522"/>
            <a:chExt cx="1098651" cy="20310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123BFBF2-ACAF-4962-9F34-06734257F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247" y="5611522"/>
              <a:ext cx="1098651" cy="20310"/>
            </a:xfrm>
            <a:prstGeom prst="rect">
              <a:avLst/>
            </a:prstGeom>
          </p:spPr>
        </p:pic>
      </p:grpSp>
      <p:pic>
        <p:nvPicPr>
          <p:cNvPr id="10" name="Object 9">
            <a:extLst>
              <a:ext uri="{FF2B5EF4-FFF2-40B4-BE49-F238E27FC236}">
                <a16:creationId xmlns:a16="http://schemas.microsoft.com/office/drawing/2014/main" id="{998EEEFE-A600-3566-A5D0-5D0EB799345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9075" y="4425241"/>
            <a:ext cx="1142992" cy="891084"/>
          </a:xfrm>
          <a:prstGeom prst="rect">
            <a:avLst/>
          </a:prstGeom>
        </p:spPr>
      </p:pic>
      <p:pic>
        <p:nvPicPr>
          <p:cNvPr id="11" name="Object 11">
            <a:extLst>
              <a:ext uri="{FF2B5EF4-FFF2-40B4-BE49-F238E27FC236}">
                <a16:creationId xmlns:a16="http://schemas.microsoft.com/office/drawing/2014/main" id="{758FAA83-B86F-60B7-5443-75D8E34E2A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9311" y="6871278"/>
            <a:ext cx="4628304" cy="894037"/>
          </a:xfrm>
          <a:prstGeom prst="rect">
            <a:avLst/>
          </a:prstGeom>
        </p:spPr>
      </p:pic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40BF0FBF-73DF-B092-64AF-C099DB3C19FF}"/>
              </a:ext>
            </a:extLst>
          </p:cNvPr>
          <p:cNvGrpSpPr/>
          <p:nvPr/>
        </p:nvGrpSpPr>
        <p:grpSpPr>
          <a:xfrm>
            <a:off x="1121889" y="7089247"/>
            <a:ext cx="1102060" cy="45719"/>
            <a:chOff x="1071247" y="7096728"/>
            <a:chExt cx="1098651" cy="20310"/>
          </a:xfrm>
        </p:grpSpPr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BA7CCD58-EBE2-32D1-9A72-57DDBBE02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247" y="7096728"/>
              <a:ext cx="1098651" cy="20310"/>
            </a:xfrm>
            <a:prstGeom prst="rect">
              <a:avLst/>
            </a:prstGeom>
          </p:spPr>
        </p:pic>
      </p:grpSp>
      <p:pic>
        <p:nvPicPr>
          <p:cNvPr id="14" name="Object 15">
            <a:extLst>
              <a:ext uri="{FF2B5EF4-FFF2-40B4-BE49-F238E27FC236}">
                <a16:creationId xmlns:a16="http://schemas.microsoft.com/office/drawing/2014/main" id="{D2DAF8F5-72BB-F288-FAD9-9CCE63B0514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9089" y="6977247"/>
            <a:ext cx="1142992" cy="891084"/>
          </a:xfrm>
          <a:prstGeom prst="rect">
            <a:avLst/>
          </a:prstGeom>
        </p:spPr>
      </p:pic>
      <p:pic>
        <p:nvPicPr>
          <p:cNvPr id="15" name="Object 17">
            <a:extLst>
              <a:ext uri="{FF2B5EF4-FFF2-40B4-BE49-F238E27FC236}">
                <a16:creationId xmlns:a16="http://schemas.microsoft.com/office/drawing/2014/main" id="{DE212265-67A8-2A72-9DA3-DBEE4498836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9311" y="8356484"/>
            <a:ext cx="4628304" cy="894037"/>
          </a:xfrm>
          <a:prstGeom prst="rect">
            <a:avLst/>
          </a:prstGeom>
        </p:spPr>
      </p:pic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38392738-8DB2-996C-602E-40B5662AE63D}"/>
              </a:ext>
            </a:extLst>
          </p:cNvPr>
          <p:cNvGrpSpPr/>
          <p:nvPr/>
        </p:nvGrpSpPr>
        <p:grpSpPr>
          <a:xfrm>
            <a:off x="1121889" y="8574453"/>
            <a:ext cx="1102060" cy="45719"/>
            <a:chOff x="1071247" y="8581934"/>
            <a:chExt cx="1098651" cy="20310"/>
          </a:xfrm>
        </p:grpSpPr>
        <p:pic>
          <p:nvPicPr>
            <p:cNvPr id="17" name="Object 19">
              <a:extLst>
                <a:ext uri="{FF2B5EF4-FFF2-40B4-BE49-F238E27FC236}">
                  <a16:creationId xmlns:a16="http://schemas.microsoft.com/office/drawing/2014/main" id="{7B3C994B-9409-82F1-6164-8484E0348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247" y="8581934"/>
              <a:ext cx="1098651" cy="20310"/>
            </a:xfrm>
            <a:prstGeom prst="rect">
              <a:avLst/>
            </a:prstGeom>
          </p:spPr>
        </p:pic>
      </p:grpSp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B77B5E78-3EE6-5D2B-2060-A279EF8D1CC6}"/>
              </a:ext>
            </a:extLst>
          </p:cNvPr>
          <p:cNvGrpSpPr/>
          <p:nvPr/>
        </p:nvGrpSpPr>
        <p:grpSpPr>
          <a:xfrm>
            <a:off x="435050" y="1943100"/>
            <a:ext cx="17471950" cy="7866528"/>
            <a:chOff x="814306" y="4929216"/>
            <a:chExt cx="16135472" cy="7181761"/>
          </a:xfrm>
        </p:grpSpPr>
        <p:pic>
          <p:nvPicPr>
            <p:cNvPr id="19" name="Object 23">
              <a:extLst>
                <a:ext uri="{FF2B5EF4-FFF2-40B4-BE49-F238E27FC236}">
                  <a16:creationId xmlns:a16="http://schemas.microsoft.com/office/drawing/2014/main" id="{9A6EC928-D9F1-DB60-7F5E-CF08ECCAF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306" y="4929216"/>
              <a:ext cx="16135472" cy="7181761"/>
            </a:xfrm>
            <a:prstGeom prst="rect">
              <a:avLst/>
            </a:prstGeom>
          </p:spPr>
        </p:pic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EBBF96BA-9E47-9D61-CF3E-FE5B9BD64F69}"/>
              </a:ext>
            </a:extLst>
          </p:cNvPr>
          <p:cNvGrpSpPr/>
          <p:nvPr/>
        </p:nvGrpSpPr>
        <p:grpSpPr>
          <a:xfrm>
            <a:off x="1176205" y="3710691"/>
            <a:ext cx="16124983" cy="764937"/>
            <a:chOff x="1554780" y="4970041"/>
            <a:chExt cx="8069527" cy="321429"/>
          </a:xfrm>
        </p:grpSpPr>
        <p:pic>
          <p:nvPicPr>
            <p:cNvPr id="21" name="Object 29">
              <a:extLst>
                <a:ext uri="{FF2B5EF4-FFF2-40B4-BE49-F238E27FC236}">
                  <a16:creationId xmlns:a16="http://schemas.microsoft.com/office/drawing/2014/main" id="{D8C0920C-88CE-6104-95E8-7D68F6A3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554780" y="4970041"/>
              <a:ext cx="8069527" cy="321429"/>
            </a:xfrm>
            <a:prstGeom prst="rect">
              <a:avLst/>
            </a:prstGeom>
          </p:spPr>
        </p:pic>
      </p:grpSp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96FBEBF3-09F2-117A-B33C-7F0B95F13D9C}"/>
              </a:ext>
            </a:extLst>
          </p:cNvPr>
          <p:cNvGrpSpPr/>
          <p:nvPr/>
        </p:nvGrpSpPr>
        <p:grpSpPr>
          <a:xfrm>
            <a:off x="1176300" y="7055896"/>
            <a:ext cx="16094504" cy="860602"/>
            <a:chOff x="1579078" y="7109993"/>
            <a:chExt cx="8138792" cy="321429"/>
          </a:xfrm>
        </p:grpSpPr>
        <p:pic>
          <p:nvPicPr>
            <p:cNvPr id="23" name="Object 32">
              <a:extLst>
                <a:ext uri="{FF2B5EF4-FFF2-40B4-BE49-F238E27FC236}">
                  <a16:creationId xmlns:a16="http://schemas.microsoft.com/office/drawing/2014/main" id="{F650004C-0F73-135E-4883-F9F1E2B47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579078" y="7109993"/>
              <a:ext cx="8138792" cy="321429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EC160B-222D-C066-56B2-9E38657133C1}"/>
              </a:ext>
            </a:extLst>
          </p:cNvPr>
          <p:cNvSpPr/>
          <p:nvPr/>
        </p:nvSpPr>
        <p:spPr>
          <a:xfrm>
            <a:off x="5229699" y="3696308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CA22B5-27CA-98DF-DA0B-E7826E481F08}"/>
              </a:ext>
            </a:extLst>
          </p:cNvPr>
          <p:cNvSpPr/>
          <p:nvPr/>
        </p:nvSpPr>
        <p:spPr>
          <a:xfrm>
            <a:off x="12316299" y="3696308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36C549-4CE3-35DC-8776-933F9F564301}"/>
              </a:ext>
            </a:extLst>
          </p:cNvPr>
          <p:cNvSpPr/>
          <p:nvPr/>
        </p:nvSpPr>
        <p:spPr>
          <a:xfrm>
            <a:off x="7591899" y="3696308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78986F-87A9-6F59-B5B3-F4F3CF9A81A5}"/>
              </a:ext>
            </a:extLst>
          </p:cNvPr>
          <p:cNvSpPr/>
          <p:nvPr/>
        </p:nvSpPr>
        <p:spPr>
          <a:xfrm>
            <a:off x="9954099" y="3696308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B6959B-4A76-7AE5-21B5-D0B712072020}"/>
              </a:ext>
            </a:extLst>
          </p:cNvPr>
          <p:cNvSpPr/>
          <p:nvPr/>
        </p:nvSpPr>
        <p:spPr>
          <a:xfrm>
            <a:off x="2949396" y="3696308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31A702-AE37-BF7D-3137-B76E851B7FD7}"/>
              </a:ext>
            </a:extLst>
          </p:cNvPr>
          <p:cNvSpPr/>
          <p:nvPr/>
        </p:nvSpPr>
        <p:spPr>
          <a:xfrm>
            <a:off x="5229699" y="7086791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BC3648D-EC6C-B955-5483-7C7825D59ABC}"/>
              </a:ext>
            </a:extLst>
          </p:cNvPr>
          <p:cNvSpPr/>
          <p:nvPr/>
        </p:nvSpPr>
        <p:spPr>
          <a:xfrm>
            <a:off x="12316299" y="7086791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652DFE-0DFA-D558-DA6D-E3EBC07BAA2F}"/>
              </a:ext>
            </a:extLst>
          </p:cNvPr>
          <p:cNvSpPr/>
          <p:nvPr/>
        </p:nvSpPr>
        <p:spPr>
          <a:xfrm>
            <a:off x="7591899" y="7086791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D9A469-50D4-D9D6-366C-703D5FE0EA4E}"/>
              </a:ext>
            </a:extLst>
          </p:cNvPr>
          <p:cNvSpPr/>
          <p:nvPr/>
        </p:nvSpPr>
        <p:spPr>
          <a:xfrm>
            <a:off x="9954099" y="7086791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109866-EEAD-BA96-849F-1713410BAE91}"/>
              </a:ext>
            </a:extLst>
          </p:cNvPr>
          <p:cNvSpPr/>
          <p:nvPr/>
        </p:nvSpPr>
        <p:spPr>
          <a:xfrm>
            <a:off x="2949396" y="7086791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B8A662-C6AA-3C3E-5191-4F781E101BF2}"/>
              </a:ext>
            </a:extLst>
          </p:cNvPr>
          <p:cNvSpPr txBox="1"/>
          <p:nvPr/>
        </p:nvSpPr>
        <p:spPr>
          <a:xfrm>
            <a:off x="2585745" y="4708599"/>
            <a:ext cx="773759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10/12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168B2A-6FFC-E8D0-181D-30FC8E049352}"/>
              </a:ext>
            </a:extLst>
          </p:cNvPr>
          <p:cNvSpPr txBox="1"/>
          <p:nvPr/>
        </p:nvSpPr>
        <p:spPr>
          <a:xfrm>
            <a:off x="6927116" y="4708599"/>
            <a:ext cx="1429813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10/12 12:00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3B0944-C42B-8767-9A5F-A3F6AFE3C7B4}"/>
              </a:ext>
            </a:extLst>
          </p:cNvPr>
          <p:cNvSpPr txBox="1"/>
          <p:nvPr/>
        </p:nvSpPr>
        <p:spPr>
          <a:xfrm>
            <a:off x="4621497" y="4696931"/>
            <a:ext cx="1471621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10/12 06:00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774DC-1E6A-675C-F111-4A2D574DD6FE}"/>
              </a:ext>
            </a:extLst>
          </p:cNvPr>
          <p:cNvSpPr txBox="1"/>
          <p:nvPr/>
        </p:nvSpPr>
        <p:spPr>
          <a:xfrm>
            <a:off x="11631907" y="4696931"/>
            <a:ext cx="1468405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10/13 00:00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37DF168-AB44-3957-E636-C7435685CC36}"/>
              </a:ext>
            </a:extLst>
          </p:cNvPr>
          <p:cNvSpPr/>
          <p:nvPr/>
        </p:nvSpPr>
        <p:spPr>
          <a:xfrm>
            <a:off x="14602299" y="3696308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91591A-BFCC-7E04-81E0-E6F01250D516}"/>
              </a:ext>
            </a:extLst>
          </p:cNvPr>
          <p:cNvSpPr/>
          <p:nvPr/>
        </p:nvSpPr>
        <p:spPr>
          <a:xfrm>
            <a:off x="14602299" y="7086791"/>
            <a:ext cx="82151" cy="89403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49F2EA-DE03-C8A7-D130-BBD85A26343F}"/>
              </a:ext>
            </a:extLst>
          </p:cNvPr>
          <p:cNvSpPr txBox="1"/>
          <p:nvPr/>
        </p:nvSpPr>
        <p:spPr>
          <a:xfrm>
            <a:off x="9289301" y="4696931"/>
            <a:ext cx="1434638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10/12 18:00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B9105-B1BA-ABC9-1C49-11C8422B6347}"/>
              </a:ext>
            </a:extLst>
          </p:cNvPr>
          <p:cNvSpPr txBox="1"/>
          <p:nvPr/>
        </p:nvSpPr>
        <p:spPr>
          <a:xfrm>
            <a:off x="13830468" y="4696931"/>
            <a:ext cx="1463582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10/13 06:00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7E895A-D094-6E6D-4A57-32E17634249A}"/>
              </a:ext>
            </a:extLst>
          </p:cNvPr>
          <p:cNvSpPr txBox="1"/>
          <p:nvPr/>
        </p:nvSpPr>
        <p:spPr>
          <a:xfrm>
            <a:off x="2259531" y="8213799"/>
            <a:ext cx="1396047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10/11 12:00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55D429-C927-C82C-EDB4-FC6B8D9E352A}"/>
              </a:ext>
            </a:extLst>
          </p:cNvPr>
          <p:cNvSpPr txBox="1"/>
          <p:nvPr/>
        </p:nvSpPr>
        <p:spPr>
          <a:xfrm>
            <a:off x="6983683" y="8213799"/>
            <a:ext cx="1476445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10/12 00:00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48466B-5A51-10CF-E8BF-197EE722B96B}"/>
              </a:ext>
            </a:extLst>
          </p:cNvPr>
          <p:cNvSpPr txBox="1"/>
          <p:nvPr/>
        </p:nvSpPr>
        <p:spPr>
          <a:xfrm>
            <a:off x="4678427" y="8202131"/>
            <a:ext cx="1400870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10/11 18:00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CB040E-3894-B900-2EDB-FDA9CA65934E}"/>
              </a:ext>
            </a:extLst>
          </p:cNvPr>
          <p:cNvSpPr txBox="1"/>
          <p:nvPr/>
        </p:nvSpPr>
        <p:spPr>
          <a:xfrm>
            <a:off x="11658134" y="8202131"/>
            <a:ext cx="1429813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10/12 12:00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6FA9C2-05D0-1A27-5540-9668568B5D5B}"/>
              </a:ext>
            </a:extLst>
          </p:cNvPr>
          <p:cNvSpPr txBox="1"/>
          <p:nvPr/>
        </p:nvSpPr>
        <p:spPr>
          <a:xfrm>
            <a:off x="9345897" y="8202131"/>
            <a:ext cx="1471621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10/12 06:00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A56FF3-5280-292B-50C9-EADBE080EA8F}"/>
              </a:ext>
            </a:extLst>
          </p:cNvPr>
          <p:cNvSpPr txBox="1"/>
          <p:nvPr/>
        </p:nvSpPr>
        <p:spPr>
          <a:xfrm>
            <a:off x="13935612" y="8202131"/>
            <a:ext cx="1434638" cy="376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10/12 18:00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7D3B64-5F9F-42D4-02F0-69DF2CD23038}"/>
              </a:ext>
            </a:extLst>
          </p:cNvPr>
          <p:cNvSpPr txBox="1"/>
          <p:nvPr/>
        </p:nvSpPr>
        <p:spPr>
          <a:xfrm>
            <a:off x="864409" y="5868560"/>
            <a:ext cx="1111434" cy="65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미국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3E1D75-5554-EF06-200D-3CEEC27CFD53}"/>
              </a:ext>
            </a:extLst>
          </p:cNvPr>
          <p:cNvSpPr txBox="1"/>
          <p:nvPr/>
        </p:nvSpPr>
        <p:spPr>
          <a:xfrm>
            <a:off x="949314" y="2870335"/>
            <a:ext cx="1111434" cy="65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한국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BE89D20-A5EA-3CB2-A32A-59028B3AE080}"/>
              </a:ext>
            </a:extLst>
          </p:cNvPr>
          <p:cNvSpPr/>
          <p:nvPr/>
        </p:nvSpPr>
        <p:spPr>
          <a:xfrm>
            <a:off x="6370610" y="3858378"/>
            <a:ext cx="2598840" cy="3948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1C5E68-A445-33D6-F627-3347D9066BFB}"/>
              </a:ext>
            </a:extLst>
          </p:cNvPr>
          <p:cNvSpPr/>
          <p:nvPr/>
        </p:nvSpPr>
        <p:spPr>
          <a:xfrm>
            <a:off x="1874930" y="7368920"/>
            <a:ext cx="2560051" cy="3833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DFBD233-1845-A1FC-3189-0135E01A6806}"/>
              </a:ext>
            </a:extLst>
          </p:cNvPr>
          <p:cNvSpPr/>
          <p:nvPr/>
        </p:nvSpPr>
        <p:spPr>
          <a:xfrm>
            <a:off x="11294243" y="7244735"/>
            <a:ext cx="2598840" cy="3948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304A1-631A-D8A3-2A20-2703E7002A9D}"/>
              </a:ext>
            </a:extLst>
          </p:cNvPr>
          <p:cNvSpPr txBox="1"/>
          <p:nvPr/>
        </p:nvSpPr>
        <p:spPr>
          <a:xfrm>
            <a:off x="2360021" y="6824243"/>
            <a:ext cx="1503780" cy="4707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LaM Display" panose="02010000000000000000" pitchFamily="2" charset="0"/>
                <a:cs typeface="ADLaM Display" panose="02010000000000000000" pitchFamily="2" charset="0"/>
              </a:rPr>
              <a:t>중요 </a:t>
            </a:r>
            <a:r>
              <a:rPr lang="ko-KR" alt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LaM Display" panose="02010000000000000000" pitchFamily="2" charset="0"/>
                <a:cs typeface="ADLaM Display" panose="02010000000000000000" pitchFamily="2" charset="0"/>
              </a:rPr>
              <a:t>피쳐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891895-2FE3-F60D-10F2-458245DEA2D1}"/>
              </a:ext>
            </a:extLst>
          </p:cNvPr>
          <p:cNvSpPr/>
          <p:nvPr/>
        </p:nvSpPr>
        <p:spPr>
          <a:xfrm>
            <a:off x="15672028" y="3891110"/>
            <a:ext cx="977000" cy="37807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EA572EC3-7633-B99C-FD84-9255DDBCCA74}"/>
              </a:ext>
            </a:extLst>
          </p:cNvPr>
          <p:cNvSpPr/>
          <p:nvPr/>
        </p:nvSpPr>
        <p:spPr>
          <a:xfrm rot="10800000">
            <a:off x="15513144" y="4275089"/>
            <a:ext cx="354782" cy="81013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EC381205-E616-B10A-0CA1-AC437380317C}"/>
              </a:ext>
            </a:extLst>
          </p:cNvPr>
          <p:cNvSpPr/>
          <p:nvPr/>
        </p:nvSpPr>
        <p:spPr>
          <a:xfrm rot="10800000">
            <a:off x="8772158" y="4231333"/>
            <a:ext cx="354782" cy="8101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A916935-E7E2-2C4C-4545-5DE51C2336F9}"/>
              </a:ext>
            </a:extLst>
          </p:cNvPr>
          <p:cNvSpPr/>
          <p:nvPr/>
        </p:nvSpPr>
        <p:spPr>
          <a:xfrm>
            <a:off x="6351130" y="3852140"/>
            <a:ext cx="2640470" cy="39488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A9CCDA9-7DD4-4B59-56EF-EDD0225FDB41}"/>
              </a:ext>
            </a:extLst>
          </p:cNvPr>
          <p:cNvSpPr/>
          <p:nvPr/>
        </p:nvSpPr>
        <p:spPr>
          <a:xfrm>
            <a:off x="1850321" y="7283059"/>
            <a:ext cx="2618403" cy="46916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위로 구부러짐 58">
            <a:extLst>
              <a:ext uri="{FF2B5EF4-FFF2-40B4-BE49-F238E27FC236}">
                <a16:creationId xmlns:a16="http://schemas.microsoft.com/office/drawing/2014/main" id="{B5CD3E33-68F2-0BD0-71CE-50383ACBC9CF}"/>
              </a:ext>
            </a:extLst>
          </p:cNvPr>
          <p:cNvSpPr/>
          <p:nvPr/>
        </p:nvSpPr>
        <p:spPr>
          <a:xfrm>
            <a:off x="8888595" y="5059143"/>
            <a:ext cx="7091255" cy="134646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7E13D6-79B0-146F-5D85-8A997A8535FB}"/>
                  </a:ext>
                </a:extLst>
              </p:cNvPr>
              <p:cNvSpPr txBox="1"/>
              <p:nvPr/>
            </p:nvSpPr>
            <p:spPr>
              <a:xfrm>
                <a:off x="11044397" y="5224621"/>
                <a:ext cx="2618109" cy="851207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160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" panose="020F0502020204030204" pitchFamily="34" charset="0"/>
                        <a:cs typeface="ADLaM Display" panose="02010000000000000000" pitchFamily="2" charset="0"/>
                      </a:rPr>
                      <m:t>야간</m:t>
                    </m:r>
                    <m:r>
                      <m:rPr>
                        <m:nor/>
                      </m:rPr>
                      <a:rPr lang="ko-KR" altLang="en-US" sz="160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" panose="020F0502020204030204" pitchFamily="34" charset="0"/>
                        <a:cs typeface="ADLaM Display" panose="020100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160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" panose="020F0502020204030204" pitchFamily="34" charset="0"/>
                        <a:cs typeface="ADLaM Display" panose="02010000000000000000" pitchFamily="2" charset="0"/>
                      </a:rPr>
                      <m:t>수익률</m:t>
                    </m:r>
                    <m:r>
                      <a:rPr lang="ko-KR" altLang="en-US" sz="1600" i="1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badi" panose="020F0502020204030204" pitchFamily="34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ko-KR" altLang="en-US" sz="16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시가 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– </m:t>
                        </m:r>
                        <m:r>
                          <m:rPr>
                            <m:nor/>
                          </m:rPr>
                          <a:rPr lang="ko-KR" altLang="en-US" sz="16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종가</m:t>
                        </m:r>
                      </m:num>
                      <m:den>
                        <m:r>
                          <a:rPr lang="ko-KR" altLang="en-US" sz="1600" i="1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종</m:t>
                        </m:r>
                        <m:r>
                          <a:rPr lang="ko-KR" altLang="en-US" sz="160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가</m:t>
                        </m:r>
                      </m:den>
                    </m:f>
                  </m:oMath>
                </a14:m>
                <a:endPara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  <a:cs typeface="ADLaM Display" panose="02010000000000000000" pitchFamily="2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7E13D6-79B0-146F-5D85-8A997A853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397" y="5224621"/>
                <a:ext cx="2618109" cy="8512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화살표: 아래로 구부러짐 60">
            <a:extLst>
              <a:ext uri="{FF2B5EF4-FFF2-40B4-BE49-F238E27FC236}">
                <a16:creationId xmlns:a16="http://schemas.microsoft.com/office/drawing/2014/main" id="{79DD210D-FB10-3970-B1D1-A391CD3E5210}"/>
              </a:ext>
            </a:extLst>
          </p:cNvPr>
          <p:cNvSpPr/>
          <p:nvPr/>
        </p:nvSpPr>
        <p:spPr>
          <a:xfrm>
            <a:off x="1868541" y="6147628"/>
            <a:ext cx="2814220" cy="103761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40243-2ADB-0FB4-BA87-F3D48273064F}"/>
              </a:ext>
            </a:extLst>
          </p:cNvPr>
          <p:cNvSpPr txBox="1"/>
          <p:nvPr/>
        </p:nvSpPr>
        <p:spPr>
          <a:xfrm>
            <a:off x="6837937" y="3395243"/>
            <a:ext cx="1503780" cy="4707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LaM Display" panose="02010000000000000000" pitchFamily="2" charset="0"/>
                <a:cs typeface="ADLaM Display" panose="02010000000000000000" pitchFamily="2" charset="0"/>
              </a:rPr>
              <a:t>중요 </a:t>
            </a:r>
            <a:r>
              <a:rPr lang="ko-KR" alt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LaM Display" panose="02010000000000000000" pitchFamily="2" charset="0"/>
                <a:cs typeface="ADLaM Display" panose="02010000000000000000" pitchFamily="2" charset="0"/>
              </a:rPr>
              <a:t>피쳐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3" name="화살표: 아래로 구부러짐 62">
            <a:extLst>
              <a:ext uri="{FF2B5EF4-FFF2-40B4-BE49-F238E27FC236}">
                <a16:creationId xmlns:a16="http://schemas.microsoft.com/office/drawing/2014/main" id="{F330F4D5-BA36-A7FB-BB8B-4E99D9B4D127}"/>
              </a:ext>
            </a:extLst>
          </p:cNvPr>
          <p:cNvSpPr/>
          <p:nvPr/>
        </p:nvSpPr>
        <p:spPr>
          <a:xfrm>
            <a:off x="6386386" y="2546970"/>
            <a:ext cx="2814220" cy="103761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0FDF9472-9EBE-9F6C-9D8C-90C5623F039E}"/>
                  </a:ext>
                </a:extLst>
              </p:cNvPr>
              <p:cNvSpPr txBox="1"/>
              <p:nvPr/>
            </p:nvSpPr>
            <p:spPr>
              <a:xfrm>
                <a:off x="6195400" y="5220950"/>
                <a:ext cx="2655170" cy="86088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16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cs typeface="ADLaM Display" panose="02010000000000000000" pitchFamily="2" charset="0"/>
                      </a:rPr>
                      <m:t>주</m:t>
                    </m:r>
                    <m:r>
                      <m:rPr>
                        <m:nor/>
                      </m:rPr>
                      <a:rPr lang="ko-KR" altLang="en-US" sz="160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" panose="020F0502020204030204" pitchFamily="34" charset="0"/>
                        <a:cs typeface="ADLaM Display" panose="02010000000000000000" pitchFamily="2" charset="0"/>
                      </a:rPr>
                      <m:t>간</m:t>
                    </m:r>
                    <m:r>
                      <m:rPr>
                        <m:nor/>
                      </m:rPr>
                      <a:rPr lang="ko-KR" altLang="en-US" sz="160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" panose="020F0502020204030204" pitchFamily="34" charset="0"/>
                        <a:cs typeface="ADLaM Display" panose="020100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160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" panose="020F0502020204030204" pitchFamily="34" charset="0"/>
                        <a:cs typeface="ADLaM Display" panose="02010000000000000000" pitchFamily="2" charset="0"/>
                      </a:rPr>
                      <m:t>수익률</m:t>
                    </m:r>
                    <m:r>
                      <a:rPr lang="ko-KR" altLang="en-US" sz="1600" i="1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badi" panose="020F0502020204030204" pitchFamily="34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종</m:t>
                        </m:r>
                        <m:r>
                          <m:rPr>
                            <m:nor/>
                          </m:rPr>
                          <a:rPr lang="ko-KR" altLang="en-US" sz="16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가 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– </m:t>
                        </m:r>
                        <m:r>
                          <a:rPr lang="ko-KR" altLang="en-US" sz="160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시</m:t>
                        </m:r>
                        <m:r>
                          <m:rPr>
                            <m:nor/>
                          </m:rPr>
                          <a:rPr lang="ko-KR" altLang="en-US" sz="16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가</m:t>
                        </m:r>
                      </m:num>
                      <m:den>
                        <m:r>
                          <a:rPr lang="ko-KR" altLang="en-US" sz="1600" i="1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시</m:t>
                        </m:r>
                        <m:r>
                          <a:rPr lang="ko-KR" altLang="en-US" sz="160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가</m:t>
                        </m:r>
                      </m:den>
                    </m:f>
                  </m:oMath>
                </a14:m>
                <a:endPara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  <a:cs typeface="ADLaM Display" panose="02010000000000000000" pitchFamily="2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0FDF9472-9EBE-9F6C-9D8C-90C5623F0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400" y="5220950"/>
                <a:ext cx="2655170" cy="8608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A4E45CE8-4914-539E-59E0-23844ED33849}"/>
                  </a:ext>
                </a:extLst>
              </p:cNvPr>
              <p:cNvSpPr txBox="1"/>
              <p:nvPr/>
            </p:nvSpPr>
            <p:spPr>
              <a:xfrm>
                <a:off x="1722236" y="8643945"/>
                <a:ext cx="2655170" cy="86088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16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cs typeface="ADLaM Display" panose="02010000000000000000" pitchFamily="2" charset="0"/>
                      </a:rPr>
                      <m:t>주</m:t>
                    </m:r>
                    <m:r>
                      <m:rPr>
                        <m:nor/>
                      </m:rPr>
                      <a:rPr lang="ko-KR" altLang="en-US" sz="160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" panose="020F0502020204030204" pitchFamily="34" charset="0"/>
                        <a:cs typeface="ADLaM Display" panose="02010000000000000000" pitchFamily="2" charset="0"/>
                      </a:rPr>
                      <m:t>간</m:t>
                    </m:r>
                    <m:r>
                      <m:rPr>
                        <m:nor/>
                      </m:rPr>
                      <a:rPr lang="ko-KR" altLang="en-US" sz="160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" panose="020F0502020204030204" pitchFamily="34" charset="0"/>
                        <a:cs typeface="ADLaM Display" panose="020100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160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badi" panose="020F0502020204030204" pitchFamily="34" charset="0"/>
                        <a:cs typeface="ADLaM Display" panose="02010000000000000000" pitchFamily="2" charset="0"/>
                      </a:rPr>
                      <m:t>수익률</m:t>
                    </m:r>
                    <m:r>
                      <a:rPr lang="ko-KR" altLang="en-US" sz="1600" i="1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badi" panose="020F0502020204030204" pitchFamily="34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종</m:t>
                        </m:r>
                        <m:r>
                          <m:rPr>
                            <m:nor/>
                          </m:rPr>
                          <a:rPr lang="ko-KR" altLang="en-US" sz="16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가 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– </m:t>
                        </m:r>
                        <m:r>
                          <a:rPr lang="ko-KR" altLang="en-US" sz="160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시</m:t>
                        </m:r>
                        <m:r>
                          <m:rPr>
                            <m:nor/>
                          </m:rPr>
                          <a:rPr lang="ko-KR" altLang="en-US" sz="160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ADLaM Display" panose="02010000000000000000" pitchFamily="2" charset="0"/>
                          </a:rPr>
                          <m:t>가</m:t>
                        </m:r>
                      </m:num>
                      <m:den>
                        <m:r>
                          <a:rPr lang="ko-KR" altLang="en-US" sz="1600" i="1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시</m:t>
                        </m:r>
                        <m:r>
                          <a:rPr lang="ko-KR" altLang="en-US" sz="1600" i="1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가</m:t>
                        </m:r>
                      </m:den>
                    </m:f>
                  </m:oMath>
                </a14:m>
                <a:endParaRPr lang="ko-KR" alt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  <a:cs typeface="ADLaM Display" panose="02010000000000000000" pitchFamily="2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A4E45CE8-4914-539E-59E0-23844ED33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236" y="8643945"/>
                <a:ext cx="2655170" cy="8608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2" name="Object 21">
            <a:extLst>
              <a:ext uri="{FF2B5EF4-FFF2-40B4-BE49-F238E27FC236}">
                <a16:creationId xmlns:a16="http://schemas.microsoft.com/office/drawing/2014/main" id="{C558DD32-D2D1-85F0-3B49-9E90AC354E0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0507" y="-443832"/>
            <a:ext cx="13479051" cy="3073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2229C-B283-E57C-457A-C2790EAD89B9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19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960" grpId="0" animBg="1"/>
      <p:bldP spid="9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605" y="-597050"/>
            <a:ext cx="7340462" cy="10882765"/>
            <a:chOff x="-227605" y="-597050"/>
            <a:chExt cx="7340462" cy="10882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7605" y="-597050"/>
              <a:ext cx="7340462" cy="10882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76" y="360458"/>
            <a:ext cx="5703943" cy="5411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7E34EA-7247-0A54-F1F6-E0A90DE58FBA}"/>
              </a:ext>
            </a:extLst>
          </p:cNvPr>
          <p:cNvSpPr txBox="1"/>
          <p:nvPr/>
        </p:nvSpPr>
        <p:spPr>
          <a:xfrm>
            <a:off x="7516331" y="1333500"/>
            <a:ext cx="9611927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7200" b="1" dirty="0">
                <a:solidFill>
                  <a:srgbClr val="343D60"/>
                </a:solidFill>
              </a:rPr>
              <a:t>주제선정배경</a:t>
            </a:r>
            <a:endParaRPr lang="en-US" altLang="ko-KR" sz="7200" b="1" dirty="0">
              <a:solidFill>
                <a:srgbClr val="343D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7200" b="1" dirty="0">
                <a:solidFill>
                  <a:srgbClr val="343D60"/>
                </a:solidFill>
              </a:rPr>
              <a:t>워크플로우</a:t>
            </a:r>
            <a:endParaRPr lang="en-US" altLang="ko-KR" sz="7200" b="1" dirty="0">
              <a:solidFill>
                <a:srgbClr val="343D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7200" b="1" dirty="0">
                <a:solidFill>
                  <a:srgbClr val="343D60"/>
                </a:solidFill>
              </a:rPr>
              <a:t>데이터수집 및 </a:t>
            </a:r>
            <a:r>
              <a:rPr lang="ko-KR" altLang="en-US" sz="7200" b="1" dirty="0" err="1">
                <a:solidFill>
                  <a:srgbClr val="343D60"/>
                </a:solidFill>
              </a:rPr>
              <a:t>전처리</a:t>
            </a:r>
            <a:endParaRPr lang="en-US" altLang="ko-KR" sz="7200" b="1" dirty="0">
              <a:solidFill>
                <a:srgbClr val="343D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7200" b="1" dirty="0" err="1">
                <a:solidFill>
                  <a:srgbClr val="343D60"/>
                </a:solidFill>
              </a:rPr>
              <a:t>피쳐셀렉션</a:t>
            </a:r>
            <a:endParaRPr lang="en-US" altLang="ko-KR" sz="7200" b="1" dirty="0">
              <a:solidFill>
                <a:srgbClr val="343D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7200" b="1" dirty="0">
                <a:solidFill>
                  <a:srgbClr val="343D60"/>
                </a:solidFill>
              </a:rPr>
              <a:t>모델링</a:t>
            </a:r>
            <a:endParaRPr lang="en-US" altLang="ko-KR" sz="7200" b="1" dirty="0">
              <a:solidFill>
                <a:srgbClr val="343D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7200" b="1" dirty="0">
                <a:solidFill>
                  <a:srgbClr val="343D60"/>
                </a:solidFill>
              </a:rPr>
              <a:t>모델성능평가</a:t>
            </a:r>
            <a:endParaRPr lang="en-US" altLang="ko-KR" sz="7200" b="1" dirty="0">
              <a:solidFill>
                <a:srgbClr val="343D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7200" b="1" dirty="0">
                <a:solidFill>
                  <a:srgbClr val="343D60"/>
                </a:solidFill>
              </a:rPr>
              <a:t>결론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C32B9-6911-F401-D1C7-D383598C7E2C}"/>
              </a:ext>
            </a:extLst>
          </p:cNvPr>
          <p:cNvSpPr txBox="1"/>
          <p:nvPr/>
        </p:nvSpPr>
        <p:spPr>
          <a:xfrm>
            <a:off x="17523759" y="263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751965"/>
            <a:ext cx="18258176" cy="8323701"/>
            <a:chOff x="0" y="1751965"/>
            <a:chExt cx="18258176" cy="83237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51965"/>
              <a:ext cx="18258176" cy="83237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715" y="420306"/>
            <a:ext cx="12140829" cy="16635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1FBD9-4CDB-30FB-05BC-E5356F9B0097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8514" y="5185158"/>
            <a:ext cx="1472257" cy="636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5554" y="5261167"/>
            <a:ext cx="4538641" cy="8767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41878" y="5446290"/>
            <a:ext cx="1098651" cy="20310"/>
            <a:chOff x="9441878" y="5446290"/>
            <a:chExt cx="1098651" cy="203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5446290"/>
              <a:ext cx="1098651" cy="203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7798" y="5326143"/>
            <a:ext cx="1120849" cy="8738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8038" y="6699930"/>
            <a:ext cx="1429029" cy="6084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6705438"/>
            <a:ext cx="4538641" cy="8767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41878" y="6931496"/>
            <a:ext cx="1098651" cy="20310"/>
            <a:chOff x="9441878" y="6931496"/>
            <a:chExt cx="1098651" cy="20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6931496"/>
              <a:ext cx="1098651" cy="203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17811" y="6811349"/>
            <a:ext cx="1120849" cy="873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8038" y="8185133"/>
            <a:ext cx="1449191" cy="6084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8190644"/>
            <a:ext cx="4538641" cy="876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41878" y="8416702"/>
            <a:ext cx="1098651" cy="20310"/>
            <a:chOff x="9441878" y="8416702"/>
            <a:chExt cx="1098651" cy="20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8416702"/>
              <a:ext cx="1098651" cy="20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729372"/>
            <a:ext cx="18327541" cy="8346295"/>
            <a:chOff x="0" y="1729372"/>
            <a:chExt cx="18327541" cy="83462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729372"/>
              <a:ext cx="18327541" cy="8346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80121" y="1645183"/>
            <a:ext cx="5405593" cy="6117923"/>
            <a:chOff x="12880121" y="1645183"/>
            <a:chExt cx="5405593" cy="61179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0121" y="1645183"/>
              <a:ext cx="5405593" cy="61179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004" y="336338"/>
            <a:ext cx="12814943" cy="1675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2DDCD-C589-BB21-1E8B-A3B682E2EDB9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21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8514" y="5185158"/>
            <a:ext cx="1472257" cy="636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5554" y="5261167"/>
            <a:ext cx="4538641" cy="8767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41878" y="5446290"/>
            <a:ext cx="1098651" cy="20310"/>
            <a:chOff x="9441878" y="5446290"/>
            <a:chExt cx="1098651" cy="203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5446290"/>
              <a:ext cx="1098651" cy="203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7798" y="5326143"/>
            <a:ext cx="1120849" cy="8738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8038" y="6699930"/>
            <a:ext cx="1429029" cy="6084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6705438"/>
            <a:ext cx="4538641" cy="8767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41878" y="6931496"/>
            <a:ext cx="1098651" cy="20310"/>
            <a:chOff x="9441878" y="6931496"/>
            <a:chExt cx="1098651" cy="20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6931496"/>
              <a:ext cx="1098651" cy="203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17811" y="6811349"/>
            <a:ext cx="1120849" cy="873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8038" y="8185133"/>
            <a:ext cx="1449191" cy="6084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8190644"/>
            <a:ext cx="4538641" cy="876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41878" y="8416702"/>
            <a:ext cx="1098651" cy="20310"/>
            <a:chOff x="9441878" y="8416702"/>
            <a:chExt cx="1098651" cy="20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8416702"/>
              <a:ext cx="1098651" cy="203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3421" y="260003"/>
            <a:ext cx="12814943" cy="16750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1405564"/>
            <a:ext cx="18285714" cy="8670103"/>
            <a:chOff x="0" y="1405564"/>
            <a:chExt cx="18285714" cy="86701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405564"/>
              <a:ext cx="18285714" cy="867010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F40B40-6267-50BF-810E-B30A9311A2E3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22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8514" y="5185158"/>
            <a:ext cx="1472257" cy="636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5554" y="5261167"/>
            <a:ext cx="4538641" cy="8767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41878" y="5446290"/>
            <a:ext cx="1098651" cy="20310"/>
            <a:chOff x="9441878" y="5446290"/>
            <a:chExt cx="1098651" cy="203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5446290"/>
              <a:ext cx="1098651" cy="203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7798" y="5326143"/>
            <a:ext cx="1120849" cy="8738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8038" y="6699930"/>
            <a:ext cx="1429029" cy="6084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6705438"/>
            <a:ext cx="4538641" cy="8767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41878" y="6931496"/>
            <a:ext cx="1098651" cy="20310"/>
            <a:chOff x="9441878" y="6931496"/>
            <a:chExt cx="1098651" cy="20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6931496"/>
              <a:ext cx="1098651" cy="203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17811" y="6811349"/>
            <a:ext cx="1120849" cy="873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8038" y="8185133"/>
            <a:ext cx="1449191" cy="6084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8190644"/>
            <a:ext cx="4538641" cy="876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41878" y="8416702"/>
            <a:ext cx="1098651" cy="20310"/>
            <a:chOff x="9441878" y="8416702"/>
            <a:chExt cx="1098651" cy="20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8416702"/>
              <a:ext cx="1098651" cy="20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726234"/>
            <a:ext cx="18285714" cy="8293706"/>
            <a:chOff x="0" y="1726234"/>
            <a:chExt cx="18285714" cy="82937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726234"/>
              <a:ext cx="18285714" cy="8293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7729" y="1645183"/>
            <a:ext cx="4594962" cy="6117923"/>
            <a:chOff x="13597729" y="1645183"/>
            <a:chExt cx="4594962" cy="61179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97729" y="1645183"/>
              <a:ext cx="4594962" cy="61179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7165" y="341704"/>
            <a:ext cx="12814943" cy="1675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82C165-AE49-33AC-B86C-4203ADBFFADF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8514" y="5185158"/>
            <a:ext cx="1472257" cy="636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5554" y="5261167"/>
            <a:ext cx="4538641" cy="8767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41878" y="5446290"/>
            <a:ext cx="1098651" cy="20310"/>
            <a:chOff x="9441878" y="5446290"/>
            <a:chExt cx="1098651" cy="203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5446290"/>
              <a:ext cx="1098651" cy="203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7798" y="5326143"/>
            <a:ext cx="1120849" cy="8738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8038" y="6699930"/>
            <a:ext cx="1429029" cy="6084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6705438"/>
            <a:ext cx="4538641" cy="8767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41878" y="6931496"/>
            <a:ext cx="1098651" cy="20310"/>
            <a:chOff x="9441878" y="6931496"/>
            <a:chExt cx="1098651" cy="20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6931496"/>
              <a:ext cx="1098651" cy="203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17811" y="6811349"/>
            <a:ext cx="1120849" cy="873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8038" y="8185133"/>
            <a:ext cx="1449191" cy="6084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8190644"/>
            <a:ext cx="4538641" cy="876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41878" y="8416702"/>
            <a:ext cx="1098651" cy="20310"/>
            <a:chOff x="9441878" y="8416702"/>
            <a:chExt cx="1098651" cy="20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8416702"/>
              <a:ext cx="1098651" cy="20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0639" y="2227135"/>
            <a:ext cx="17806980" cy="7427220"/>
            <a:chOff x="240639" y="2227135"/>
            <a:chExt cx="17806980" cy="74272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639" y="2227135"/>
              <a:ext cx="17806980" cy="74272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8079" y="5547476"/>
            <a:ext cx="6349785" cy="2298017"/>
            <a:chOff x="1038079" y="5547476"/>
            <a:chExt cx="6349785" cy="22980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079" y="5547476"/>
              <a:ext cx="6349785" cy="229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95113" y="5922888"/>
            <a:ext cx="4930320" cy="35714"/>
            <a:chOff x="5695113" y="5922888"/>
            <a:chExt cx="4930320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695113" y="5922888"/>
              <a:ext cx="4930320" cy="3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7165" y="469672"/>
            <a:ext cx="7291372" cy="167507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0700" y="3276538"/>
            <a:ext cx="21185220" cy="39248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0082738" y="3258670"/>
            <a:ext cx="23005286" cy="2308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9B04-4002-EA88-D5D4-5ECE2667AFAB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24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4379077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687" y="2060762"/>
            <a:ext cx="8363966" cy="7227542"/>
            <a:chOff x="507687" y="2060762"/>
            <a:chExt cx="8363966" cy="72275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687" y="2060762"/>
              <a:ext cx="8363966" cy="7227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18876" y="2060762"/>
            <a:ext cx="8310987" cy="7193461"/>
            <a:chOff x="9518876" y="2060762"/>
            <a:chExt cx="8310987" cy="71934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8876" y="2060762"/>
              <a:ext cx="8310987" cy="71934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06864" y="1791035"/>
            <a:ext cx="7527289" cy="23900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135" y="1829130"/>
            <a:ext cx="7451098" cy="23900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359" y="2572618"/>
            <a:ext cx="7592882" cy="77428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22903" y="2505456"/>
            <a:ext cx="7905501" cy="8194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23C855-AEB3-4602-7B47-918847897787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25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687" y="2060762"/>
            <a:ext cx="17328245" cy="7227542"/>
            <a:chOff x="507687" y="2060762"/>
            <a:chExt cx="17328245" cy="7227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87" y="2060762"/>
              <a:ext cx="17328245" cy="7227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7550" y="2373446"/>
            <a:ext cx="13967962" cy="7673649"/>
            <a:chOff x="2357550" y="2373446"/>
            <a:chExt cx="13967962" cy="7673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7550" y="2373446"/>
              <a:ext cx="13967962" cy="76736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65102" y="2931585"/>
            <a:ext cx="2960410" cy="557924"/>
            <a:chOff x="13365102" y="2931585"/>
            <a:chExt cx="2960410" cy="5579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102" y="2931585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25235" y="4863895"/>
            <a:ext cx="2960410" cy="557924"/>
            <a:chOff x="13325235" y="4863895"/>
            <a:chExt cx="2960410" cy="5579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5235" y="4863895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63513" y="2903014"/>
            <a:ext cx="2960410" cy="557924"/>
            <a:chOff x="5663513" y="2903014"/>
            <a:chExt cx="2960410" cy="5579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3513" y="2903014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01320" y="4363114"/>
            <a:ext cx="2960410" cy="557924"/>
            <a:chOff x="5701320" y="4363114"/>
            <a:chExt cx="2960410" cy="5579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1320" y="4363114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63513" y="4863895"/>
            <a:ext cx="2960410" cy="557924"/>
            <a:chOff x="5663513" y="4863895"/>
            <a:chExt cx="2960410" cy="5579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3513" y="4863895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27007" y="4363114"/>
            <a:ext cx="2960410" cy="557924"/>
            <a:chOff x="13327007" y="4363114"/>
            <a:chExt cx="2960410" cy="5579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7007" y="4363114"/>
              <a:ext cx="2960410" cy="5579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374" y="632558"/>
            <a:ext cx="4379077" cy="1675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4ED64E-51F0-6336-0791-B9CA32AEE5B2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26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687" y="2060762"/>
            <a:ext cx="17328245" cy="7227542"/>
            <a:chOff x="507687" y="2060762"/>
            <a:chExt cx="17328245" cy="7227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87" y="2060762"/>
              <a:ext cx="17328245" cy="7227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98893" y="2284474"/>
            <a:ext cx="14001107" cy="6755534"/>
            <a:chOff x="1998893" y="2284474"/>
            <a:chExt cx="14001107" cy="6755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8893" y="2284474"/>
              <a:ext cx="14001107" cy="6755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56068" y="2834445"/>
            <a:ext cx="2981160" cy="557924"/>
            <a:chOff x="5256068" y="2834445"/>
            <a:chExt cx="2981160" cy="5579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6068" y="2834445"/>
              <a:ext cx="2981160" cy="557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93410" y="2781288"/>
            <a:ext cx="2960410" cy="557924"/>
            <a:chOff x="12893410" y="2781288"/>
            <a:chExt cx="2960410" cy="5579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93410" y="2781288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6068" y="3774302"/>
            <a:ext cx="2960410" cy="557924"/>
            <a:chOff x="5256068" y="3774302"/>
            <a:chExt cx="2960410" cy="5579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6068" y="3774302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33277" y="4252492"/>
            <a:ext cx="2960410" cy="557924"/>
            <a:chOff x="12933277" y="4252492"/>
            <a:chExt cx="2960410" cy="5579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3277" y="4252492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65592" y="4670648"/>
            <a:ext cx="2960410" cy="557924"/>
            <a:chOff x="5265592" y="4670648"/>
            <a:chExt cx="2960410" cy="5579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5592" y="4670648"/>
              <a:ext cx="2960410" cy="5579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374" y="632558"/>
            <a:ext cx="4379077" cy="1675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9E587-8EE9-C97F-621D-756900C9D5C7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27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687" y="2060762"/>
            <a:ext cx="17328245" cy="7227542"/>
            <a:chOff x="507687" y="2060762"/>
            <a:chExt cx="17328245" cy="7227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87" y="2060762"/>
              <a:ext cx="17328245" cy="7227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3317" y="2312232"/>
            <a:ext cx="14328788" cy="6698709"/>
            <a:chOff x="2063317" y="2312232"/>
            <a:chExt cx="14328788" cy="66987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3317" y="2312232"/>
              <a:ext cx="14328788" cy="6698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9379" y="4996900"/>
            <a:ext cx="2960410" cy="557924"/>
            <a:chOff x="5529379" y="4996900"/>
            <a:chExt cx="2960410" cy="5579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9379" y="4996900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31949" y="4996900"/>
            <a:ext cx="2960410" cy="557924"/>
            <a:chOff x="13331949" y="4996900"/>
            <a:chExt cx="2960410" cy="5579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1949" y="4996900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31695" y="3894126"/>
            <a:ext cx="2960410" cy="557924"/>
            <a:chOff x="13431695" y="3894126"/>
            <a:chExt cx="2960410" cy="5579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1695" y="3894126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95492" y="3355250"/>
            <a:ext cx="2960410" cy="557924"/>
            <a:chOff x="5495492" y="3355250"/>
            <a:chExt cx="2960410" cy="5579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492" y="3355250"/>
              <a:ext cx="2960410" cy="5579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374" y="632558"/>
            <a:ext cx="4379077" cy="1675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B60492-5AEA-CAD5-31D2-931FEA5CC28D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28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7687" y="2060762"/>
            <a:ext cx="17328245" cy="7227542"/>
            <a:chOff x="507687" y="2060762"/>
            <a:chExt cx="17328245" cy="7227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87" y="2060762"/>
              <a:ext cx="17328245" cy="7227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9216" y="2331607"/>
            <a:ext cx="14317451" cy="6675511"/>
            <a:chOff x="2149216" y="2331607"/>
            <a:chExt cx="14317451" cy="66755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9216" y="2331607"/>
              <a:ext cx="14317451" cy="6675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7610" y="4844848"/>
            <a:ext cx="2960410" cy="557924"/>
            <a:chOff x="5547610" y="4844848"/>
            <a:chExt cx="2960410" cy="5579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7610" y="4844848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06256" y="4863895"/>
            <a:ext cx="2960410" cy="557924"/>
            <a:chOff x="13506256" y="4863895"/>
            <a:chExt cx="2960410" cy="5579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6256" y="4863895"/>
              <a:ext cx="2960410" cy="557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06256" y="2859460"/>
            <a:ext cx="2960410" cy="557924"/>
            <a:chOff x="13506256" y="2859460"/>
            <a:chExt cx="2960410" cy="5579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6256" y="2859460"/>
              <a:ext cx="2960410" cy="5579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374" y="632558"/>
            <a:ext cx="4379077" cy="16750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79969E-7A30-9C19-7C5D-9FCA0554B915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29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38147" y="528688"/>
            <a:ext cx="2799215" cy="5365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6472" y="1958719"/>
            <a:ext cx="1606898" cy="344053"/>
            <a:chOff x="806472" y="1958719"/>
            <a:chExt cx="1606898" cy="3440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472" y="1958719"/>
              <a:ext cx="1606898" cy="344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175" y="1875563"/>
            <a:ext cx="1747919" cy="5718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8920" y="1487429"/>
            <a:ext cx="6792149" cy="3968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37594" y="7718495"/>
            <a:ext cx="3524946" cy="20310"/>
            <a:chOff x="13137594" y="7718495"/>
            <a:chExt cx="3524946" cy="20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7594" y="7718495"/>
              <a:ext cx="3524946" cy="203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37372" y="8690402"/>
            <a:ext cx="3877670" cy="5366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37297" y="7933356"/>
            <a:ext cx="1156029" cy="800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61905" y="7776522"/>
            <a:ext cx="3524946" cy="20310"/>
            <a:chOff x="4361905" y="7776522"/>
            <a:chExt cx="3524946" cy="203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1905" y="7776522"/>
              <a:ext cx="3524946" cy="203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61687" y="8748430"/>
            <a:ext cx="3251146" cy="5366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52088" y="7906955"/>
            <a:ext cx="1159229" cy="8826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50292" y="7754650"/>
            <a:ext cx="3524946" cy="20310"/>
            <a:chOff x="8650292" y="7754650"/>
            <a:chExt cx="3524946" cy="203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0292" y="7754650"/>
              <a:ext cx="3524946" cy="20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61905" y="6493452"/>
            <a:ext cx="1091404" cy="1091404"/>
            <a:chOff x="4361905" y="6493452"/>
            <a:chExt cx="1091404" cy="10914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1905" y="6493452"/>
              <a:ext cx="1091404" cy="1091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16428" y="6311615"/>
            <a:ext cx="1292594" cy="1292594"/>
            <a:chOff x="13016428" y="6311615"/>
            <a:chExt cx="1292594" cy="12925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16428" y="6311615"/>
              <a:ext cx="1292594" cy="12925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50292" y="6528722"/>
            <a:ext cx="975212" cy="975212"/>
            <a:chOff x="8650292" y="6528722"/>
            <a:chExt cx="975212" cy="975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0292" y="6528722"/>
              <a:ext cx="975212" cy="9752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14286" y="0"/>
            <a:ext cx="6171429" cy="5960954"/>
            <a:chOff x="12114286" y="0"/>
            <a:chExt cx="6171429" cy="59609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14286" y="0"/>
              <a:ext cx="6171429" cy="596095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50038" y="8726557"/>
            <a:ext cx="3341232" cy="5366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49962" y="7969511"/>
            <a:ext cx="1156029" cy="800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1BD355-10BC-E979-A3D7-07C19DE4BD86}"/>
              </a:ext>
            </a:extLst>
          </p:cNvPr>
          <p:cNvSpPr txBox="1"/>
          <p:nvPr/>
        </p:nvSpPr>
        <p:spPr>
          <a:xfrm>
            <a:off x="17523759" y="263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4379077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687" y="2060762"/>
            <a:ext cx="16930409" cy="7227542"/>
            <a:chOff x="507687" y="2060762"/>
            <a:chExt cx="16930409" cy="72275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687" y="2060762"/>
              <a:ext cx="16930409" cy="7227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544" y="3309177"/>
            <a:ext cx="15867681" cy="3272338"/>
            <a:chOff x="1039050" y="3899857"/>
            <a:chExt cx="15867681" cy="3272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050" y="3899857"/>
              <a:ext cx="15867681" cy="3272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516" y="1936864"/>
            <a:ext cx="8160040" cy="21209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3A7D62-0582-4B8D-75BA-3AF75D526AE9}"/>
              </a:ext>
            </a:extLst>
          </p:cNvPr>
          <p:cNvSpPr txBox="1"/>
          <p:nvPr/>
        </p:nvSpPr>
        <p:spPr>
          <a:xfrm>
            <a:off x="990600" y="6716903"/>
            <a:ext cx="1554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F445D"/>
                </a:solidFill>
              </a:rPr>
              <a:t>모델 설정</a:t>
            </a:r>
            <a:r>
              <a:rPr lang="en-US" altLang="ko-KR" sz="4000" b="1" dirty="0">
                <a:solidFill>
                  <a:srgbClr val="3F445D"/>
                </a:solidFill>
              </a:rPr>
              <a:t>: XG Boost Classifier</a:t>
            </a:r>
          </a:p>
          <a:p>
            <a:r>
              <a:rPr lang="ko-KR" altLang="en-US" sz="4000" b="1" dirty="0">
                <a:solidFill>
                  <a:srgbClr val="3F445D"/>
                </a:solidFill>
              </a:rPr>
              <a:t>최소 </a:t>
            </a:r>
            <a:r>
              <a:rPr lang="ko-KR" altLang="en-US" sz="4000" b="1" dirty="0" err="1">
                <a:solidFill>
                  <a:srgbClr val="3F445D"/>
                </a:solidFill>
              </a:rPr>
              <a:t>피쳐개수</a:t>
            </a:r>
            <a:r>
              <a:rPr lang="ko-KR" altLang="en-US" sz="4000" b="1" dirty="0">
                <a:solidFill>
                  <a:srgbClr val="3F445D"/>
                </a:solidFill>
              </a:rPr>
              <a:t> 설정 </a:t>
            </a:r>
            <a:r>
              <a:rPr lang="en-US" altLang="ko-KR" sz="4000" b="1" dirty="0">
                <a:solidFill>
                  <a:srgbClr val="3F445D"/>
                </a:solidFill>
              </a:rPr>
              <a:t>: 10</a:t>
            </a:r>
            <a:r>
              <a:rPr lang="ko-KR" altLang="en-US" sz="4000" b="1" dirty="0">
                <a:solidFill>
                  <a:srgbClr val="3F445D"/>
                </a:solidFill>
              </a:rPr>
              <a:t>개</a:t>
            </a:r>
            <a:endParaRPr lang="en-US" altLang="ko-KR" sz="4000" b="1" dirty="0">
              <a:solidFill>
                <a:srgbClr val="3F445D"/>
              </a:solidFill>
            </a:endParaRPr>
          </a:p>
          <a:p>
            <a:r>
              <a:rPr lang="ko-KR" altLang="en-US" sz="4000" b="1" dirty="0" err="1">
                <a:solidFill>
                  <a:srgbClr val="3F445D"/>
                </a:solidFill>
              </a:rPr>
              <a:t>섹터별</a:t>
            </a:r>
            <a:r>
              <a:rPr lang="ko-KR" altLang="en-US" sz="4000" b="1" dirty="0">
                <a:solidFill>
                  <a:srgbClr val="3F445D"/>
                </a:solidFill>
              </a:rPr>
              <a:t> 알맞은 </a:t>
            </a:r>
            <a:r>
              <a:rPr lang="ko-KR" altLang="en-US" sz="4000" b="1" dirty="0" err="1">
                <a:solidFill>
                  <a:srgbClr val="3F445D"/>
                </a:solidFill>
              </a:rPr>
              <a:t>피터개수</a:t>
            </a:r>
            <a:r>
              <a:rPr lang="ko-KR" altLang="en-US" sz="4000" b="1" dirty="0">
                <a:solidFill>
                  <a:srgbClr val="3F445D"/>
                </a:solidFill>
              </a:rPr>
              <a:t> 산출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D8EB1-2FF1-E139-1B20-0E8048FBD9F6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30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8514" y="5185158"/>
            <a:ext cx="1472257" cy="636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5554" y="5261167"/>
            <a:ext cx="4538641" cy="8767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41878" y="5446290"/>
            <a:ext cx="1098651" cy="20310"/>
            <a:chOff x="9441878" y="5446290"/>
            <a:chExt cx="1098651" cy="203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5446290"/>
              <a:ext cx="1098651" cy="203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7798" y="5326143"/>
            <a:ext cx="1120849" cy="8738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8038" y="6699930"/>
            <a:ext cx="1429029" cy="6084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6705438"/>
            <a:ext cx="4538641" cy="8767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41878" y="6931496"/>
            <a:ext cx="1098651" cy="20310"/>
            <a:chOff x="9441878" y="6931496"/>
            <a:chExt cx="1098651" cy="20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6931496"/>
              <a:ext cx="1098651" cy="203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17811" y="6811349"/>
            <a:ext cx="1120849" cy="873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8038" y="8185133"/>
            <a:ext cx="1449191" cy="6084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25554" y="8190644"/>
            <a:ext cx="4538641" cy="876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41878" y="8416702"/>
            <a:ext cx="1098651" cy="20310"/>
            <a:chOff x="9441878" y="8416702"/>
            <a:chExt cx="1098651" cy="20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878" y="8416702"/>
              <a:ext cx="1098651" cy="20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128" y="2344482"/>
            <a:ext cx="16135472" cy="7181761"/>
            <a:chOff x="869128" y="2344482"/>
            <a:chExt cx="16135472" cy="71817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9128" y="2344482"/>
              <a:ext cx="16135472" cy="7181761"/>
            </a:xfrm>
            <a:prstGeom prst="rect">
              <a:avLst/>
            </a:prstGeom>
          </p:spPr>
        </p:pic>
      </p:grpSp>
      <p:pic>
        <p:nvPicPr>
          <p:cNvPr id="4" name="Object 19">
            <a:extLst>
              <a:ext uri="{FF2B5EF4-FFF2-40B4-BE49-F238E27FC236}">
                <a16:creationId xmlns:a16="http://schemas.microsoft.com/office/drawing/2014/main" id="{5F7AB875-BB01-B645-AEDE-17225A727E8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3374" y="632558"/>
            <a:ext cx="4379077" cy="1675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616777-E74E-1472-CE02-D2062A7C4591}"/>
              </a:ext>
            </a:extLst>
          </p:cNvPr>
          <p:cNvSpPr txBox="1"/>
          <p:nvPr/>
        </p:nvSpPr>
        <p:spPr>
          <a:xfrm>
            <a:off x="1314524" y="2729164"/>
            <a:ext cx="10192214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3F445D"/>
                </a:solidFill>
              </a:rPr>
              <a:t>2018</a:t>
            </a:r>
            <a:r>
              <a:rPr lang="ko-KR" altLang="en-US" sz="4800" b="1" dirty="0">
                <a:solidFill>
                  <a:srgbClr val="3F445D"/>
                </a:solidFill>
              </a:rPr>
              <a:t>년 </a:t>
            </a:r>
            <a:r>
              <a:rPr lang="en-US" altLang="ko-KR" sz="4800" b="1" dirty="0">
                <a:solidFill>
                  <a:srgbClr val="3F445D"/>
                </a:solidFill>
              </a:rPr>
              <a:t>6</a:t>
            </a:r>
            <a:r>
              <a:rPr lang="ko-KR" altLang="en-US" sz="4800" b="1" dirty="0">
                <a:solidFill>
                  <a:srgbClr val="3F445D"/>
                </a:solidFill>
              </a:rPr>
              <a:t>월 에너지</a:t>
            </a:r>
            <a:endParaRPr lang="en-US" altLang="ko-KR" sz="4800" b="1" dirty="0">
              <a:solidFill>
                <a:srgbClr val="3F445D"/>
              </a:solidFill>
            </a:endParaRPr>
          </a:p>
          <a:p>
            <a:endParaRPr lang="en-US" altLang="ko-KR" sz="4800" b="1" dirty="0">
              <a:solidFill>
                <a:srgbClr val="3F445D"/>
              </a:solidFill>
            </a:endParaRPr>
          </a:p>
          <a:p>
            <a:endParaRPr lang="en-US" altLang="ko-KR" sz="4800" b="1" dirty="0">
              <a:solidFill>
                <a:srgbClr val="3F445D"/>
              </a:solidFill>
            </a:endParaRPr>
          </a:p>
          <a:p>
            <a:r>
              <a:rPr kumimoji="1" lang="en-US" altLang="ko-KR" sz="3600" b="1" dirty="0">
                <a:solidFill>
                  <a:srgbClr val="3F445D"/>
                </a:solidFill>
              </a:rPr>
              <a:t>- </a:t>
            </a:r>
            <a:r>
              <a:rPr kumimoji="1" lang="ko-KR" altLang="en-US" sz="3600" b="1" dirty="0" err="1">
                <a:solidFill>
                  <a:srgbClr val="3F445D"/>
                </a:solidFill>
              </a:rPr>
              <a:t>원엔화</a:t>
            </a:r>
            <a:r>
              <a:rPr kumimoji="1" lang="ko-KR" altLang="en-US" sz="3600" b="1" dirty="0">
                <a:solidFill>
                  <a:srgbClr val="3F445D"/>
                </a:solidFill>
              </a:rPr>
              <a:t> 환율 주간수익률</a:t>
            </a:r>
            <a:r>
              <a:rPr kumimoji="1" lang="en-US" altLang="ko-KR" sz="3600" b="1" dirty="0">
                <a:solidFill>
                  <a:srgbClr val="3F445D"/>
                </a:solidFill>
              </a:rPr>
              <a:t>, </a:t>
            </a:r>
            <a:r>
              <a:rPr kumimoji="1" lang="ko-KR" altLang="en-US" sz="3600" b="1" dirty="0" err="1">
                <a:solidFill>
                  <a:srgbClr val="3F445D"/>
                </a:solidFill>
              </a:rPr>
              <a:t>고가저가비율</a:t>
            </a:r>
            <a:endParaRPr kumimoji="1" lang="en-US" altLang="ko-KR" sz="3600" b="1" dirty="0">
              <a:solidFill>
                <a:srgbClr val="3F445D"/>
              </a:solidFill>
            </a:endParaRPr>
          </a:p>
          <a:p>
            <a:r>
              <a:rPr kumimoji="1" lang="en-US" altLang="ko-KR" sz="3600" b="1" dirty="0">
                <a:solidFill>
                  <a:srgbClr val="3F445D"/>
                </a:solidFill>
              </a:rPr>
              <a:t>- </a:t>
            </a:r>
            <a:r>
              <a:rPr kumimoji="1" lang="ko-KR" altLang="en-US" sz="3600" b="1" dirty="0">
                <a:solidFill>
                  <a:srgbClr val="3F445D"/>
                </a:solidFill>
              </a:rPr>
              <a:t>코스피 고가 저가 비율</a:t>
            </a:r>
            <a:r>
              <a:rPr kumimoji="1" lang="en-US" altLang="ko-KR" sz="3600" b="1" dirty="0">
                <a:solidFill>
                  <a:srgbClr val="3F445D"/>
                </a:solidFill>
              </a:rPr>
              <a:t>, SOX </a:t>
            </a:r>
          </a:p>
          <a:p>
            <a:r>
              <a:rPr kumimoji="1" lang="en-US" altLang="ko-KR" sz="3600" b="1" dirty="0">
                <a:solidFill>
                  <a:srgbClr val="3F445D"/>
                </a:solidFill>
              </a:rPr>
              <a:t>- </a:t>
            </a:r>
            <a:r>
              <a:rPr kumimoji="1" lang="ko-KR" altLang="en-US" sz="3600" b="1" dirty="0">
                <a:solidFill>
                  <a:srgbClr val="3F445D"/>
                </a:solidFill>
              </a:rPr>
              <a:t>원자재</a:t>
            </a:r>
            <a:r>
              <a:rPr kumimoji="1" lang="en-US" altLang="ko-KR" sz="3600" b="1" dirty="0">
                <a:solidFill>
                  <a:srgbClr val="3F445D"/>
                </a:solidFill>
              </a:rPr>
              <a:t>: WTI, LNG</a:t>
            </a:r>
          </a:p>
          <a:p>
            <a:r>
              <a:rPr kumimoji="1" lang="en-US" altLang="ko-KR" sz="3600" b="1" dirty="0">
                <a:solidFill>
                  <a:srgbClr val="3F445D"/>
                </a:solidFill>
              </a:rPr>
              <a:t>- S&amp;P 500 </a:t>
            </a:r>
            <a:r>
              <a:rPr kumimoji="1" lang="ko-KR" altLang="en-US" sz="3600" b="1" dirty="0">
                <a:solidFill>
                  <a:srgbClr val="3F445D"/>
                </a:solidFill>
              </a:rPr>
              <a:t>거래량</a:t>
            </a:r>
            <a:endParaRPr kumimoji="1" lang="en-US" altLang="ko-KR" sz="3600" b="1" dirty="0">
              <a:solidFill>
                <a:srgbClr val="3F445D"/>
              </a:solidFill>
            </a:endParaRPr>
          </a:p>
          <a:p>
            <a:r>
              <a:rPr kumimoji="1" lang="en-US" altLang="ko-KR" sz="3600" b="1" dirty="0">
                <a:solidFill>
                  <a:srgbClr val="3F445D"/>
                </a:solidFill>
              </a:rPr>
              <a:t>- </a:t>
            </a:r>
            <a:r>
              <a:rPr kumimoji="1" lang="ko-KR" altLang="en-US" sz="3600" b="1" dirty="0">
                <a:solidFill>
                  <a:srgbClr val="3F445D"/>
                </a:solidFill>
              </a:rPr>
              <a:t>섹터</a:t>
            </a:r>
            <a:r>
              <a:rPr kumimoji="1" lang="en-US" altLang="ko-KR" sz="3600" b="1" dirty="0">
                <a:solidFill>
                  <a:srgbClr val="3F445D"/>
                </a:solidFill>
              </a:rPr>
              <a:t>: </a:t>
            </a:r>
            <a:r>
              <a:rPr kumimoji="1" lang="ko-KR" altLang="en-US" sz="3600" b="1" dirty="0">
                <a:solidFill>
                  <a:srgbClr val="3F445D"/>
                </a:solidFill>
              </a:rPr>
              <a:t>정보통신</a:t>
            </a:r>
            <a:r>
              <a:rPr kumimoji="1" lang="en-US" altLang="ko-KR" sz="3600" b="1" dirty="0">
                <a:solidFill>
                  <a:srgbClr val="3F445D"/>
                </a:solidFill>
              </a:rPr>
              <a:t>, </a:t>
            </a:r>
            <a:r>
              <a:rPr kumimoji="1" lang="ko-KR" altLang="en-US" sz="3600" b="1" dirty="0">
                <a:solidFill>
                  <a:srgbClr val="3F445D"/>
                </a:solidFill>
              </a:rPr>
              <a:t>에너지</a:t>
            </a:r>
            <a:r>
              <a:rPr kumimoji="1" lang="en-US" altLang="ko-KR" sz="3600" b="1" dirty="0">
                <a:solidFill>
                  <a:srgbClr val="3F445D"/>
                </a:solidFill>
              </a:rPr>
              <a:t>, </a:t>
            </a:r>
            <a:r>
              <a:rPr kumimoji="1" lang="ko-KR" altLang="en-US" sz="3600" b="1" dirty="0">
                <a:solidFill>
                  <a:srgbClr val="3F445D"/>
                </a:solidFill>
              </a:rPr>
              <a:t>경기소비재</a:t>
            </a:r>
            <a:r>
              <a:rPr kumimoji="1" lang="en-US" altLang="ko-KR" sz="3600" b="1" dirty="0">
                <a:solidFill>
                  <a:srgbClr val="3F445D"/>
                </a:solidFill>
              </a:rPr>
              <a:t>, </a:t>
            </a:r>
            <a:r>
              <a:rPr kumimoji="1" lang="ko-KR" altLang="en-US" sz="3600" b="1" dirty="0">
                <a:solidFill>
                  <a:srgbClr val="3F445D"/>
                </a:solidFill>
              </a:rPr>
              <a:t>통신서비스</a:t>
            </a:r>
            <a:r>
              <a:rPr kumimoji="1" lang="en-US" altLang="ko-KR" sz="3600" b="1" dirty="0">
                <a:solidFill>
                  <a:srgbClr val="3F445D"/>
                </a:solidFill>
              </a:rPr>
              <a:t> </a:t>
            </a:r>
          </a:p>
          <a:p>
            <a:endParaRPr lang="en-US" altLang="ko-KR" sz="4800" b="1" dirty="0">
              <a:solidFill>
                <a:srgbClr val="3F445D"/>
              </a:solidFill>
            </a:endParaRPr>
          </a:p>
          <a:p>
            <a:endParaRPr lang="en-US" altLang="ko-KR" sz="4800" b="1" dirty="0">
              <a:solidFill>
                <a:srgbClr val="3F445D"/>
              </a:solidFill>
            </a:endParaRPr>
          </a:p>
          <a:p>
            <a:endParaRPr lang="en-US" altLang="ko-KR" sz="4800" b="1" dirty="0">
              <a:solidFill>
                <a:srgbClr val="3F445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6EC35-5BFF-6BE8-1990-7AAD2E4F96F1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31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4265" y="2074051"/>
            <a:ext cx="17328245" cy="7227542"/>
            <a:chOff x="534265" y="2074051"/>
            <a:chExt cx="17328245" cy="7227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265" y="2074051"/>
              <a:ext cx="17328245" cy="72275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983" y="619269"/>
            <a:ext cx="4924353" cy="16750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130" y="2634911"/>
            <a:ext cx="13420186" cy="7168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D4A8C4-97CA-04C0-A7F1-8545634F27AE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32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210" y="2060762"/>
            <a:ext cx="17286333" cy="7322877"/>
            <a:chOff x="517210" y="2060762"/>
            <a:chExt cx="17286333" cy="73228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210" y="2060762"/>
              <a:ext cx="17286333" cy="73228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0708" y="2377315"/>
            <a:ext cx="7184263" cy="18392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203" y="2099107"/>
            <a:ext cx="8103044" cy="24072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7916" y="3876281"/>
            <a:ext cx="12391583" cy="3874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405F5B-2FFA-49C6-AF34-97754C383A4F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59370" y="-1651139"/>
            <a:ext cx="31792036" cy="153672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3228" y="193946"/>
            <a:ext cx="8103044" cy="2407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2A3A79-8CB0-4BA9-6C33-A2F06DFF931E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34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668730" y="-632169"/>
            <a:ext cx="33642222" cy="133293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2384" y="-26199"/>
            <a:ext cx="6257502" cy="2715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91AB4-E0F1-AF49-1627-2647B70C2F1E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35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3891" y="2454866"/>
            <a:ext cx="10949197" cy="7376753"/>
            <a:chOff x="883891" y="2454866"/>
            <a:chExt cx="10949197" cy="73767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891" y="2454866"/>
              <a:ext cx="10949197" cy="73767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3161" y="6964171"/>
            <a:ext cx="2903898" cy="14879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68881" y="3423466"/>
            <a:ext cx="6001070" cy="23307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5681" y="488095"/>
            <a:ext cx="11383430" cy="1690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B6CE81-0DD8-B971-A37F-6CB3396E4371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36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6722" y="2336901"/>
            <a:ext cx="10842521" cy="7302718"/>
            <a:chOff x="886722" y="2336901"/>
            <a:chExt cx="10842521" cy="73027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722" y="2336901"/>
              <a:ext cx="10842521" cy="73027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88589" y="6792742"/>
            <a:ext cx="2903089" cy="14879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7166" y="3442866"/>
            <a:ext cx="6209232" cy="23307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8062" y="488095"/>
            <a:ext cx="11464601" cy="1690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148C9-5232-6C82-7191-1E6ACA4B74DA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37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4368" y="2390344"/>
            <a:ext cx="10699198" cy="7057275"/>
            <a:chOff x="1074368" y="2390344"/>
            <a:chExt cx="10699198" cy="7057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368" y="2390344"/>
              <a:ext cx="10699198" cy="7057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76995" y="7030837"/>
            <a:ext cx="2898451" cy="14879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2881" y="3394894"/>
            <a:ext cx="6001070" cy="2330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975" y="488239"/>
            <a:ext cx="11927664" cy="168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05BC0-5021-70A5-4272-5F0CF3FAFAC1}"/>
              </a:ext>
            </a:extLst>
          </p:cNvPr>
          <p:cNvSpPr txBox="1"/>
          <p:nvPr/>
        </p:nvSpPr>
        <p:spPr>
          <a:xfrm>
            <a:off x="17523759" y="263150"/>
            <a:ext cx="4956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38</a:t>
            </a:r>
          </a:p>
          <a:p>
            <a:endParaRPr lang="ko-KR" altLang="en-US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6409" y="2509053"/>
            <a:ext cx="10493185" cy="7046894"/>
            <a:chOff x="966409" y="2509053"/>
            <a:chExt cx="10493185" cy="70468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409" y="2509053"/>
              <a:ext cx="10493185" cy="70468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19092" y="6997504"/>
            <a:ext cx="2893555" cy="14879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5868" y="3623466"/>
            <a:ext cx="6209222" cy="2330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75205" y="436346"/>
            <a:ext cx="11464610" cy="1690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6EBB7C-F597-0AF5-926C-1FEDF0F7633D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39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877" y="125398"/>
            <a:ext cx="5611616" cy="3179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21026" y="3355980"/>
            <a:ext cx="6171429" cy="740406"/>
            <a:chOff x="4021026" y="3355980"/>
            <a:chExt cx="6171429" cy="7404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1026" y="3355980"/>
              <a:ext cx="6171429" cy="740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4421" y="3355980"/>
            <a:ext cx="6171429" cy="740406"/>
            <a:chOff x="7424421" y="3355980"/>
            <a:chExt cx="6171429" cy="7404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4421" y="3355980"/>
              <a:ext cx="6171429" cy="740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1111" y="3355980"/>
            <a:ext cx="6171429" cy="740406"/>
            <a:chOff x="10491111" y="3355980"/>
            <a:chExt cx="6171429" cy="7404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1111" y="3355980"/>
              <a:ext cx="6171429" cy="740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76826" y="3356566"/>
            <a:ext cx="6171429" cy="740406"/>
            <a:chOff x="13576826" y="3356566"/>
            <a:chExt cx="6171429" cy="7404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6826" y="3356566"/>
              <a:ext cx="6171429" cy="740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08778" y="3328441"/>
            <a:ext cx="6171429" cy="740406"/>
            <a:chOff x="16108778" y="3328441"/>
            <a:chExt cx="6171429" cy="7404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08778" y="3328441"/>
              <a:ext cx="6171429" cy="740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08004" y="4896915"/>
            <a:ext cx="6171429" cy="740406"/>
            <a:chOff x="4008004" y="4896915"/>
            <a:chExt cx="6171429" cy="7404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004" y="4896915"/>
              <a:ext cx="6171429" cy="7404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1399" y="4896915"/>
            <a:ext cx="6171429" cy="740406"/>
            <a:chOff x="7411399" y="4896915"/>
            <a:chExt cx="6171429" cy="7404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1399" y="4896915"/>
              <a:ext cx="6171429" cy="7404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78089" y="4896915"/>
            <a:ext cx="6171429" cy="740406"/>
            <a:chOff x="10478089" y="4896915"/>
            <a:chExt cx="6171429" cy="7404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8089" y="4896915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63803" y="4887977"/>
            <a:ext cx="6171429" cy="740406"/>
            <a:chOff x="13563803" y="4887977"/>
            <a:chExt cx="6171429" cy="7404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3803" y="4887977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95755" y="4869376"/>
            <a:ext cx="6171429" cy="740406"/>
            <a:chOff x="16095755" y="4869376"/>
            <a:chExt cx="6171429" cy="7404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5755" y="4869376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87923" y="6488455"/>
            <a:ext cx="6171429" cy="740406"/>
            <a:chOff x="3987923" y="6488455"/>
            <a:chExt cx="6171429" cy="7404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7923" y="6488455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91318" y="6488455"/>
            <a:ext cx="6171429" cy="740406"/>
            <a:chOff x="7391318" y="6488455"/>
            <a:chExt cx="6171429" cy="74040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1318" y="6488455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58008" y="6488455"/>
            <a:ext cx="6171429" cy="740406"/>
            <a:chOff x="10458008" y="6488455"/>
            <a:chExt cx="6171429" cy="7404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8008" y="6488455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43723" y="6479517"/>
            <a:ext cx="6171429" cy="740406"/>
            <a:chOff x="13543723" y="6479517"/>
            <a:chExt cx="6171429" cy="74040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43723" y="6479517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32818" y="6470440"/>
            <a:ext cx="6171429" cy="740406"/>
            <a:chOff x="16132818" y="6470440"/>
            <a:chExt cx="6171429" cy="74040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32818" y="6470440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93087" y="8149518"/>
            <a:ext cx="6171429" cy="740406"/>
            <a:chOff x="3993087" y="8149518"/>
            <a:chExt cx="6171429" cy="74040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3087" y="8149518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96482" y="8149518"/>
            <a:ext cx="6171429" cy="740406"/>
            <a:chOff x="7396482" y="8149518"/>
            <a:chExt cx="6171429" cy="7404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6482" y="8149518"/>
              <a:ext cx="6171429" cy="74040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63172" y="8149518"/>
            <a:ext cx="6171429" cy="740406"/>
            <a:chOff x="10463172" y="8149518"/>
            <a:chExt cx="6171429" cy="74040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3172" y="8149518"/>
              <a:ext cx="6171429" cy="7404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548886" y="8140580"/>
            <a:ext cx="6171429" cy="740406"/>
            <a:chOff x="13548886" y="8140580"/>
            <a:chExt cx="6171429" cy="7404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8886" y="8140580"/>
              <a:ext cx="6171429" cy="74040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080838" y="8121979"/>
            <a:ext cx="6171429" cy="740406"/>
            <a:chOff x="16080838" y="8121979"/>
            <a:chExt cx="6171429" cy="74040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0838" y="8121979"/>
              <a:ext cx="6171429" cy="74040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6683" y="2039454"/>
            <a:ext cx="15901536" cy="169561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380569" y="3315174"/>
            <a:ext cx="21247027" cy="105394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1399615" y="4808360"/>
            <a:ext cx="21284989" cy="105394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1666159" y="6414831"/>
            <a:ext cx="21475341" cy="105394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321188" y="7915897"/>
            <a:ext cx="22312017" cy="1094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521B5A-35FC-79FC-CBAF-98874F9DD4AA}"/>
              </a:ext>
            </a:extLst>
          </p:cNvPr>
          <p:cNvSpPr txBox="1"/>
          <p:nvPr/>
        </p:nvSpPr>
        <p:spPr>
          <a:xfrm>
            <a:off x="17523759" y="263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129" y="2292753"/>
            <a:ext cx="10754597" cy="7346866"/>
            <a:chOff x="979129" y="2292753"/>
            <a:chExt cx="10754597" cy="73468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129" y="2292753"/>
              <a:ext cx="10754597" cy="7346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88589" y="6792742"/>
            <a:ext cx="2903079" cy="14879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90154" y="3347275"/>
            <a:ext cx="6288470" cy="2330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681" y="488347"/>
            <a:ext cx="10867552" cy="1689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E1F13-AE7C-169F-E4CE-40DC6907875C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40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1510" y="2257974"/>
            <a:ext cx="10722473" cy="7291282"/>
            <a:chOff x="931510" y="2257974"/>
            <a:chExt cx="10722473" cy="7291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510" y="2257974"/>
              <a:ext cx="10722473" cy="72912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04114" y="6792742"/>
            <a:ext cx="2887613" cy="14879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90114" y="3347275"/>
            <a:ext cx="6288470" cy="2330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681" y="488347"/>
            <a:ext cx="10120476" cy="1689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EB03AF-AFFC-76F1-1FB9-5F5285C694EC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41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1034" y="2350976"/>
            <a:ext cx="10282090" cy="7028677"/>
            <a:chOff x="1241034" y="2350976"/>
            <a:chExt cx="10282090" cy="70286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034" y="2350976"/>
              <a:ext cx="10282090" cy="70286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88589" y="6792742"/>
            <a:ext cx="2899013" cy="14879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90114" y="3347275"/>
            <a:ext cx="6288470" cy="2330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681" y="488347"/>
            <a:ext cx="10173933" cy="1689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C8C669-73C0-48A1-0DD4-7F0F6BA43F4A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42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920" y="2331396"/>
            <a:ext cx="10653442" cy="7375460"/>
            <a:chOff x="964920" y="2331396"/>
            <a:chExt cx="10653442" cy="7375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920" y="2331396"/>
              <a:ext cx="10653442" cy="73754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88589" y="6792742"/>
            <a:ext cx="2899013" cy="14879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90114" y="3347275"/>
            <a:ext cx="6288470" cy="2330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7681" y="488347"/>
            <a:ext cx="10669419" cy="1689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197666-64DC-5978-00A0-92DC45D2EBD9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18" y="486763"/>
            <a:ext cx="5099648" cy="1675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38" y="1989334"/>
            <a:ext cx="17286333" cy="8086333"/>
            <a:chOff x="542238" y="1989334"/>
            <a:chExt cx="17286333" cy="8086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8" y="1989334"/>
              <a:ext cx="17286333" cy="80863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668730" y="-632169"/>
            <a:ext cx="33642222" cy="133293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1825" y="3368739"/>
            <a:ext cx="16821111" cy="3040641"/>
            <a:chOff x="741825" y="3368739"/>
            <a:chExt cx="16821111" cy="3040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825" y="3368739"/>
              <a:ext cx="16821111" cy="3040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0397" y="6437952"/>
            <a:ext cx="16821111" cy="1455238"/>
            <a:chOff x="730397" y="6437952"/>
            <a:chExt cx="16821111" cy="145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397" y="6437952"/>
              <a:ext cx="16821111" cy="1455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62384" y="-26199"/>
            <a:ext cx="6257502" cy="2715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39991-4A6C-5379-606C-5C54D2736A7C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44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641" y="493983"/>
            <a:ext cx="2708200" cy="1676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532" y="1622456"/>
            <a:ext cx="17541195" cy="8453210"/>
            <a:chOff x="397532" y="1622456"/>
            <a:chExt cx="17541195" cy="84532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532" y="1622456"/>
              <a:ext cx="17541195" cy="84532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422" y="1698056"/>
            <a:ext cx="8262673" cy="4246678"/>
            <a:chOff x="775422" y="1698056"/>
            <a:chExt cx="8262673" cy="42466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422" y="1698056"/>
              <a:ext cx="8262673" cy="4246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3149" y="1669484"/>
            <a:ext cx="8335422" cy="4246678"/>
            <a:chOff x="9493149" y="1669484"/>
            <a:chExt cx="8335422" cy="42466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3149" y="1669484"/>
              <a:ext cx="8335422" cy="4246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422" y="5944734"/>
            <a:ext cx="8262673" cy="4175008"/>
            <a:chOff x="775422" y="5944734"/>
            <a:chExt cx="8262673" cy="4175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422" y="5944734"/>
              <a:ext cx="8262673" cy="4175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56328" y="5944734"/>
            <a:ext cx="8115256" cy="4130932"/>
            <a:chOff x="9656328" y="5944734"/>
            <a:chExt cx="8115256" cy="41309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6328" y="5944734"/>
              <a:ext cx="8115256" cy="41309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5235" y="5887969"/>
            <a:ext cx="17163679" cy="35714"/>
            <a:chOff x="775235" y="5887969"/>
            <a:chExt cx="17163679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235" y="5887969"/>
              <a:ext cx="17163679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50551" y="4727596"/>
            <a:ext cx="2968709" cy="698744"/>
            <a:chOff x="2750551" y="4727596"/>
            <a:chExt cx="2968709" cy="698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0551" y="4727596"/>
              <a:ext cx="2968709" cy="6987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63016" y="4793485"/>
            <a:ext cx="2968709" cy="698744"/>
            <a:chOff x="11463016" y="4793485"/>
            <a:chExt cx="2968709" cy="6987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63016" y="4793485"/>
              <a:ext cx="2968709" cy="6987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50551" y="8955085"/>
            <a:ext cx="2968709" cy="698744"/>
            <a:chOff x="2750551" y="8955085"/>
            <a:chExt cx="2968709" cy="6987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0551" y="8955085"/>
              <a:ext cx="2968709" cy="6987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55787" y="8955085"/>
            <a:ext cx="2968709" cy="698744"/>
            <a:chOff x="11655787" y="8955085"/>
            <a:chExt cx="2968709" cy="6987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55787" y="8955085"/>
              <a:ext cx="2968709" cy="69874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14DBC9-35AC-DDF7-5AB8-37D0EDE3607F}"/>
              </a:ext>
            </a:extLst>
          </p:cNvPr>
          <p:cNvSpPr txBox="1"/>
          <p:nvPr/>
        </p:nvSpPr>
        <p:spPr>
          <a:xfrm>
            <a:off x="17523759" y="26315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45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641" y="493983"/>
            <a:ext cx="2708200" cy="1676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687" y="1622456"/>
            <a:ext cx="17320885" cy="2205055"/>
            <a:chOff x="507687" y="1622457"/>
            <a:chExt cx="17320885" cy="19173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687" y="1622457"/>
              <a:ext cx="17320885" cy="1917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7687" y="4152513"/>
            <a:ext cx="17320884" cy="2439732"/>
            <a:chOff x="548932" y="5238095"/>
            <a:chExt cx="17320885" cy="42608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932" y="5238095"/>
              <a:ext cx="17320885" cy="42608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4218365"/>
            <a:ext cx="15168067" cy="24397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9572" y="1646929"/>
            <a:ext cx="12294161" cy="23827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78000" y="136488"/>
            <a:ext cx="5167229" cy="820324"/>
          </a:xfrm>
          <a:prstGeom prst="rect">
            <a:avLst/>
          </a:prstGeom>
        </p:spPr>
      </p:pic>
      <p:grpSp>
        <p:nvGrpSpPr>
          <p:cNvPr id="2" name="그룹 1003">
            <a:extLst>
              <a:ext uri="{FF2B5EF4-FFF2-40B4-BE49-F238E27FC236}">
                <a16:creationId xmlns:a16="http://schemas.microsoft.com/office/drawing/2014/main" id="{E3B4AFFB-3F19-AEFA-2B3D-C7D58876C8DA}"/>
              </a:ext>
            </a:extLst>
          </p:cNvPr>
          <p:cNvGrpSpPr/>
          <p:nvPr/>
        </p:nvGrpSpPr>
        <p:grpSpPr>
          <a:xfrm>
            <a:off x="524859" y="6937429"/>
            <a:ext cx="17320884" cy="2211229"/>
            <a:chOff x="548932" y="5238095"/>
            <a:chExt cx="17320885" cy="4260883"/>
          </a:xfrm>
        </p:grpSpPr>
        <p:pic>
          <p:nvPicPr>
            <p:cNvPr id="4" name="Object 9">
              <a:extLst>
                <a:ext uri="{FF2B5EF4-FFF2-40B4-BE49-F238E27FC236}">
                  <a16:creationId xmlns:a16="http://schemas.microsoft.com/office/drawing/2014/main" id="{E1461250-F7B6-6B32-6B79-FF0A6381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932" y="5238095"/>
              <a:ext cx="17320885" cy="426088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FB1B62-BAD2-F9BC-F4C7-1BE20F8EEEBD}"/>
              </a:ext>
            </a:extLst>
          </p:cNvPr>
          <p:cNvSpPr txBox="1"/>
          <p:nvPr/>
        </p:nvSpPr>
        <p:spPr>
          <a:xfrm>
            <a:off x="3342109" y="7627544"/>
            <a:ext cx="12511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3F445D"/>
                </a:solidFill>
              </a:rPr>
              <a:t>최근상장 </a:t>
            </a:r>
            <a:r>
              <a:rPr lang="en-US" altLang="ko-KR" sz="4800" b="1" dirty="0">
                <a:solidFill>
                  <a:srgbClr val="3F445D"/>
                </a:solidFill>
              </a:rPr>
              <a:t>ETF</a:t>
            </a:r>
            <a:r>
              <a:rPr lang="ko-KR" altLang="en-US" sz="4800" b="1" dirty="0">
                <a:solidFill>
                  <a:srgbClr val="3F445D"/>
                </a:solidFill>
              </a:rPr>
              <a:t>로 인한 일부 섹터의 한계점 존재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3F4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048" y="9411274"/>
            <a:ext cx="15233545" cy="341107"/>
            <a:chOff x="819048" y="9411274"/>
            <a:chExt cx="15233545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048" y="9411274"/>
              <a:ext cx="15233545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8200" y="-154536"/>
            <a:ext cx="11989391" cy="87731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392" y="611088"/>
            <a:ext cx="3967764" cy="4750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686" y="1650379"/>
            <a:ext cx="15803693" cy="91306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6472" y="1958719"/>
            <a:ext cx="1606898" cy="344053"/>
            <a:chOff x="806472" y="1958719"/>
            <a:chExt cx="1606898" cy="3440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472" y="1958719"/>
              <a:ext cx="1606898" cy="344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528" y="1880111"/>
            <a:ext cx="2159510" cy="5582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765" y="2062060"/>
            <a:ext cx="6562631" cy="2388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94730E-FC57-7D63-9A0C-2C8B22C73FCC}"/>
              </a:ext>
            </a:extLst>
          </p:cNvPr>
          <p:cNvSpPr txBox="1"/>
          <p:nvPr/>
        </p:nvSpPr>
        <p:spPr>
          <a:xfrm>
            <a:off x="17523759" y="263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372" y="4626817"/>
            <a:ext cx="17134093" cy="2795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6472" y="1958719"/>
            <a:ext cx="1606898" cy="344053"/>
            <a:chOff x="806472" y="1958719"/>
            <a:chExt cx="1606898" cy="3440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472" y="1958719"/>
              <a:ext cx="1606898" cy="344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394" y="1875558"/>
            <a:ext cx="2159910" cy="5718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765" y="2062036"/>
            <a:ext cx="6562688" cy="2385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C7363C-10C7-FD1F-4238-D74293862884}"/>
              </a:ext>
            </a:extLst>
          </p:cNvPr>
          <p:cNvSpPr txBox="1"/>
          <p:nvPr/>
        </p:nvSpPr>
        <p:spPr>
          <a:xfrm>
            <a:off x="17523759" y="263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48F6B-AC67-05FD-1F9F-A551D5C96340}"/>
              </a:ext>
            </a:extLst>
          </p:cNvPr>
          <p:cNvSpPr txBox="1"/>
          <p:nvPr/>
        </p:nvSpPr>
        <p:spPr>
          <a:xfrm>
            <a:off x="17523759" y="263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394" y="1875558"/>
            <a:ext cx="2159910" cy="571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4364C5-5F82-3F2D-6119-7712811BADDF}"/>
              </a:ext>
            </a:extLst>
          </p:cNvPr>
          <p:cNvSpPr txBox="1"/>
          <p:nvPr/>
        </p:nvSpPr>
        <p:spPr>
          <a:xfrm>
            <a:off x="17523759" y="263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546" y="1779054"/>
            <a:ext cx="18405730" cy="7893622"/>
            <a:chOff x="-87546" y="1779054"/>
            <a:chExt cx="18405730" cy="789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546" y="1779054"/>
              <a:ext cx="18405730" cy="789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923810" y="5238095"/>
            <a:ext cx="22057143" cy="800329"/>
            <a:chOff x="-3923810" y="5238095"/>
            <a:chExt cx="22057143" cy="8003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923810" y="5238095"/>
              <a:ext cx="22057143" cy="800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60995" y="7548272"/>
            <a:ext cx="3297635" cy="1703517"/>
            <a:chOff x="5760995" y="7548272"/>
            <a:chExt cx="3297635" cy="17035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200000">
              <a:off x="5760995" y="7548272"/>
              <a:ext cx="3297635" cy="17035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57578" y="2297422"/>
            <a:ext cx="3375102" cy="1703517"/>
            <a:chOff x="5957578" y="2297422"/>
            <a:chExt cx="3375102" cy="17035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60000">
              <a:off x="5957578" y="2297422"/>
              <a:ext cx="3375102" cy="170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7461" y="2840077"/>
            <a:ext cx="4774602" cy="5596366"/>
            <a:chOff x="717461" y="2840077"/>
            <a:chExt cx="4774602" cy="55963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461" y="2840077"/>
              <a:ext cx="4774602" cy="55963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5050" y="111004"/>
            <a:ext cx="16320652" cy="23710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6564" y="3008840"/>
            <a:ext cx="4053229" cy="57801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7447" y="7839987"/>
            <a:ext cx="2906717" cy="25550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33923" y="7725704"/>
            <a:ext cx="3872841" cy="25550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04565" y="2897138"/>
            <a:ext cx="4677238" cy="5482243"/>
            <a:chOff x="9704565" y="2897138"/>
            <a:chExt cx="4677238" cy="5482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4565" y="2897138"/>
              <a:ext cx="4677238" cy="54822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14232" y="3153746"/>
            <a:ext cx="4568101" cy="53264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53270" y="4273137"/>
            <a:ext cx="3701262" cy="3012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62FD4A-FC9D-A3BA-7332-6249662A5771}"/>
              </a:ext>
            </a:extLst>
          </p:cNvPr>
          <p:cNvSpPr txBox="1"/>
          <p:nvPr/>
        </p:nvSpPr>
        <p:spPr>
          <a:xfrm>
            <a:off x="17523759" y="263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8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E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546" y="1779054"/>
            <a:ext cx="18405730" cy="7893622"/>
            <a:chOff x="-87546" y="1779054"/>
            <a:chExt cx="18405730" cy="7893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546" y="1779054"/>
              <a:ext cx="18405730" cy="7893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10075666"/>
            <a:ext cx="18400000" cy="341107"/>
            <a:chOff x="-76190" y="10075666"/>
            <a:chExt cx="18400000" cy="341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10075666"/>
              <a:ext cx="18400000" cy="3411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929355" y="-1627618"/>
            <a:ext cx="33876644" cy="144411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74640" y="1939046"/>
            <a:ext cx="5003488" cy="7336840"/>
            <a:chOff x="12474640" y="1939046"/>
            <a:chExt cx="5003488" cy="73368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4640" y="1939046"/>
              <a:ext cx="5003488" cy="73368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050" y="107757"/>
            <a:ext cx="16321318" cy="2372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4F89CB-524A-64DF-7B36-2E0D87E74DA4}"/>
              </a:ext>
            </a:extLst>
          </p:cNvPr>
          <p:cNvSpPr txBox="1"/>
          <p:nvPr/>
        </p:nvSpPr>
        <p:spPr>
          <a:xfrm>
            <a:off x="17523759" y="263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9</a:t>
            </a:r>
            <a:endParaRPr lang="ko-KR" alt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159</Words>
  <Application>Microsoft Office PowerPoint</Application>
  <PresentationFormat>사용자 지정</PresentationFormat>
  <Paragraphs>84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나눔고딕</vt:lpstr>
      <vt:lpstr>Abadi</vt:lpstr>
      <vt:lpstr>ADLaM Display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이성규[ 학부재학 / 건축사회환경공학부 ]</cp:lastModifiedBy>
  <cp:revision>2</cp:revision>
  <dcterms:created xsi:type="dcterms:W3CDTF">2023-10-12T13:03:08Z</dcterms:created>
  <dcterms:modified xsi:type="dcterms:W3CDTF">2023-10-12T04:56:36Z</dcterms:modified>
</cp:coreProperties>
</file>